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93" r:id="rId4"/>
    <p:sldId id="266" r:id="rId5"/>
    <p:sldId id="261" r:id="rId6"/>
    <p:sldId id="295" r:id="rId7"/>
    <p:sldId id="265" r:id="rId8"/>
    <p:sldId id="297" r:id="rId9"/>
    <p:sldId id="296" r:id="rId10"/>
    <p:sldId id="264" r:id="rId11"/>
    <p:sldId id="263" r:id="rId12"/>
    <p:sldId id="270" r:id="rId13"/>
    <p:sldId id="267" r:id="rId14"/>
    <p:sldId id="291" r:id="rId15"/>
    <p:sldId id="269" r:id="rId16"/>
    <p:sldId id="276" r:id="rId17"/>
    <p:sldId id="275" r:id="rId18"/>
    <p:sldId id="274" r:id="rId19"/>
    <p:sldId id="290" r:id="rId20"/>
    <p:sldId id="273" r:id="rId21"/>
    <p:sldId id="272" r:id="rId22"/>
    <p:sldId id="271" r:id="rId23"/>
    <p:sldId id="268" r:id="rId24"/>
    <p:sldId id="277" r:id="rId25"/>
    <p:sldId id="278" r:id="rId26"/>
    <p:sldId id="279" r:id="rId27"/>
    <p:sldId id="280" r:id="rId28"/>
    <p:sldId id="294" r:id="rId29"/>
    <p:sldId id="292" r:id="rId30"/>
    <p:sldId id="281" r:id="rId31"/>
    <p:sldId id="282" r:id="rId32"/>
    <p:sldId id="283" r:id="rId33"/>
    <p:sldId id="287" r:id="rId34"/>
    <p:sldId id="285" r:id="rId35"/>
    <p:sldId id="29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DA028-BA26-4CF1-9E17-ACF4EE0B8A6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7025-EE40-4BB8-8AB4-641BA7FC8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2743200"/>
            <a:ext cx="655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JAVA –</a:t>
            </a:r>
            <a:r>
              <a:rPr lang="en-US" sz="4000" b="1" dirty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String Function</a:t>
            </a:r>
            <a:endParaRPr lang="en-US" sz="4000" b="1" dirty="0">
              <a:solidFill>
                <a:srgbClr val="FF0000"/>
              </a:solidFill>
              <a:latin typeface="Algerian" pitchFamily="82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4724400"/>
            <a:ext cx="3714750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sz="20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sz="2000" b="1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sz="20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sz="20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sz="2000" b="1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sz="20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sz="2000" b="1" dirty="0">
                <a:ln w="0"/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sz="2000" b="1" dirty="0">
              <a:ln w="0"/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066800"/>
            <a:ext cx="82296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charAt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 </a:t>
            </a:r>
          </a:p>
          <a:p>
            <a:endParaRPr lang="en-US" dirty="0"/>
          </a:p>
          <a:p>
            <a:r>
              <a:rPr lang="en-US" dirty="0" smtClean="0"/>
              <a:t>public class Test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public static void main(String args[])</a:t>
            </a:r>
          </a:p>
          <a:p>
            <a:r>
              <a:rPr lang="en-US" dirty="0" smtClean="0"/>
              <a:t>{ </a:t>
            </a:r>
          </a:p>
          <a:p>
            <a:r>
              <a:rPr lang="en-US" dirty="0" smtClean="0"/>
              <a:t>String s = "Strings are immutable"; </a:t>
            </a:r>
          </a:p>
          <a:p>
            <a:r>
              <a:rPr lang="en-US" dirty="0" smtClean="0"/>
              <a:t>char result = </a:t>
            </a:r>
            <a:r>
              <a:rPr lang="en-US" dirty="0" err="1" smtClean="0"/>
              <a:t>s.charAt</a:t>
            </a:r>
            <a:r>
              <a:rPr lang="en-US" dirty="0" smtClean="0"/>
              <a:t>(8); </a:t>
            </a:r>
          </a:p>
          <a:p>
            <a:r>
              <a:rPr lang="en-US" dirty="0" smtClean="0"/>
              <a:t>System.out.println(result);</a:t>
            </a:r>
          </a:p>
          <a:p>
            <a:r>
              <a:rPr lang="en-US" dirty="0" smtClean="0"/>
              <a:t> }</a:t>
            </a:r>
          </a:p>
          <a:p>
            <a:r>
              <a:rPr lang="en-US" dirty="0" smtClean="0"/>
              <a:t> 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381000"/>
            <a:ext cx="2139368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compareTo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endParaRPr lang="en-US" b="1" dirty="0" smtClean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2398" cy="276999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219200"/>
            <a:ext cx="7467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class Test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static void main(String args[])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 str1 = "Strings are immutable";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 str2 = "Strings are immutable";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 str3 = "Integers are not immutable";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 result = str1.compareTo( str2 ); System.out.println(result);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result = str2.compareTo( str3 ); System.out.println(result);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result = str3.compareTo( str1 ); System.out.println(result);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304800"/>
            <a:ext cx="3976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compareToIgnoreCase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2398" cy="276999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1371600"/>
            <a:ext cx="647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class Test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public static void main(String args[])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 str1 = "Strings are immutable";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 str2 = "Strings are immutable";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 str3 = "Integers are not immutable"; int result = str1.compareToIgnoreCase( str2 ); System.out.println(result);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result = str2.compareToIgnoreCase( str3 ); System.out.println(result);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result = str3.compareToIgnoreCase( str1 ); System.out.println(result);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304800"/>
            <a:ext cx="1422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concat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2398" cy="276999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1143000"/>
            <a:ext cx="58674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class Test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public static void main(String args[])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String s = "Strings are immutable";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s.concat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(" all the time"); System.out.println(s);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14400" y="381000"/>
            <a:ext cx="7158037" cy="8937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— Equality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8200" y="1447800"/>
            <a:ext cx="7661275" cy="42957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boolean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 = word1.equals(word2);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returns true if the string word1 is equal to word2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boolean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 = word1.equalsIgnoreCase(word2);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returns true if the string word1 matches word2, case-blind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57263" y="4146550"/>
            <a:ext cx="7605712" cy="1006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 =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Raiders”.equals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(“Raiders”);//true</a:t>
            </a:r>
          </a:p>
          <a:p>
            <a:pPr>
              <a:spcBef>
                <a:spcPct val="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 =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Raiders”.equals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(“raiders”);//false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 =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Raiders”.equalsIgnoreCase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(“raiders”);//true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60438" y="5419725"/>
            <a:ext cx="7605712" cy="701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team.equalsIgnoreCase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(“raiders”))</a:t>
            </a:r>
          </a:p>
          <a:p>
            <a:pPr>
              <a:spcBef>
                <a:spcPct val="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System.out.println(“Go You “ + team); </a:t>
            </a:r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9200" y="2514600"/>
            <a:ext cx="655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import java.io.*;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class Test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public static void main(String args[])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String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new String("  Welcome to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Capella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");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System.out.print("Return Value :" 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System.out.println(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Str.trim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() 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685800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trim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2398" cy="276999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609600"/>
            <a:ext cx="40895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substring(int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beginIndex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600200"/>
            <a:ext cx="5867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StrSearch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public static void main(String args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[])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String s = "Bonjour";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//String begin = 1;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String t =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s.substring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(1);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System.out.println(t);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} 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609600"/>
            <a:ext cx="621676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substring(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beginIndex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int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endIndex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1447800"/>
            <a:ext cx="4953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class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StringSearch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public static void main(String args[]){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String s = "Bonjour";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//String begin = 3;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//String end = 7;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String t =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s.substring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(3, 7);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System.out.println(t);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}  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14400" y="457200"/>
            <a:ext cx="7158037" cy="14128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Methods — Find (indexOf)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04863" y="2030413"/>
            <a:ext cx="7772400" cy="4446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String name =“President George Washington";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indexOf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(‘P');		      0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indexOf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(‘e');		      2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indexOf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(“George");	    10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indexOf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(‘e', 3);		      6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indexOf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(“Bob");	    -1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(‘e');	    15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4038600" y="1828800"/>
            <a:ext cx="0" cy="3127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V="1">
            <a:off x="4800600" y="1905000"/>
            <a:ext cx="0" cy="3127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V="1">
            <a:off x="3581400" y="1905000"/>
            <a:ext cx="0" cy="3127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652963" y="25908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2"/>
                </a:solidFill>
              </a:rPr>
              <a:t>Returns: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2819400" y="1828800"/>
            <a:ext cx="0" cy="3127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903913" y="5099050"/>
            <a:ext cx="246697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dirty="0"/>
              <a:t>   (not found)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891213" y="4064000"/>
            <a:ext cx="2463800" cy="822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dirty="0"/>
              <a:t>(starts searching at position 3)</a:t>
            </a: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5270500" y="5262563"/>
            <a:ext cx="6334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3376613" y="4605338"/>
            <a:ext cx="2506662" cy="149225"/>
            <a:chOff x="2343" y="3049"/>
            <a:chExt cx="1469" cy="94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>
              <a:off x="2343" y="3143"/>
              <a:ext cx="146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V="1">
              <a:off x="2343" y="3049"/>
              <a:ext cx="0" cy="9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667000" y="1524000"/>
            <a:ext cx="3711575" cy="396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/>
              <a:t> 0  2      6    </a:t>
            </a:r>
            <a:r>
              <a:rPr lang="en-US" sz="2000" dirty="0" smtClean="0"/>
              <a:t> 10         15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flipV="1">
            <a:off x="3048000" y="1905000"/>
            <a:ext cx="0" cy="3127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457200"/>
            <a:ext cx="2531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(int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1371600"/>
            <a:ext cx="6629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indexOfString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public static void main(String args[])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String s = "That was the breaking News";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System.out.println(s);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System.out.println("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(the)  " +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s.indexOf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('b'));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}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}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String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18022"/>
            <a:ext cx="8534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Strings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are widely used in Java programming, are a sequence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characters</a:t>
            </a:r>
          </a:p>
          <a:p>
            <a:pPr lvl="1"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Once a String object is created it cannot be changed. Stings are Immutable.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   To get changeable strings use the class called </a:t>
            </a:r>
            <a:r>
              <a:rPr lang="en-US" dirty="0" err="1" smtClean="0"/>
              <a:t>StringBuffer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endParaRPr lang="en-US" dirty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   String and </a:t>
            </a:r>
            <a:r>
              <a:rPr lang="en-US" dirty="0" err="1" smtClean="0"/>
              <a:t>StringBuffer</a:t>
            </a:r>
            <a:r>
              <a:rPr lang="en-US" dirty="0" smtClean="0"/>
              <a:t> classes are declared final, so there cannot be subclasses of these classes.</a:t>
            </a:r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   The default constructor creates an empty string.</a:t>
            </a:r>
            <a:endParaRPr lang="en-US" dirty="0"/>
          </a:p>
          <a:p>
            <a:pPr lvl="1"/>
            <a:r>
              <a:rPr lang="en-US" dirty="0" smtClean="0">
                <a:latin typeface="Courier New" pitchFamily="49" charset="0"/>
              </a:rPr>
              <a:t>          </a:t>
            </a:r>
          </a:p>
          <a:p>
            <a:pPr lvl="1"/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String s = new String();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sz="2400" dirty="0" smtClean="0"/>
              <a:t>                    </a:t>
            </a:r>
          </a:p>
          <a:p>
            <a:pPr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	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609600"/>
            <a:ext cx="48509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int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1905000"/>
            <a:ext cx="6781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IndexOfChar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public static void main(String args[])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String s = "Honesty is the best Policy";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System.out.println(s);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System.out.println("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(n, 1) -&gt; " +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s.indexOf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('b', 1));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System.out.println("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(n, 1) -&gt; " +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s.indexOf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(98, 1));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}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}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533400"/>
            <a:ext cx="54159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int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1828800"/>
            <a:ext cx="73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IndexOfStr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 args[])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s = "That was the breaking News";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System.out.println(s);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(News, 5) -&gt; " +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("News", 5));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304800"/>
            <a:ext cx="31101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1752600"/>
            <a:ext cx="6553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LastIndexOfCh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 args[])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s = "Honesty is the best Policy";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System.out.println(s);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System.out.println("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(b)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s.lastIndexOf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('b'));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457200"/>
            <a:ext cx="370806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1524000"/>
            <a:ext cx="7086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LastIndxOfStr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 args[])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s = "Honesty is the best Policy";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System.out.println(s);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(the) -&gt; " +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s.lastIndexOf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("nest"));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81000"/>
            <a:ext cx="599459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int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1524000"/>
            <a:ext cx="8001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lastindexofStrInd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 args[])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s = "Java is a wonderful language";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System.out.println(s);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18) = "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s.lastIndexOf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("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", 18));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381000"/>
            <a:ext cx="35573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replaceFirst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 Method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1752600"/>
            <a:ext cx="6400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ReplaceFirstDemo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main(String[] args)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"Her name is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is a good girl.";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strreplace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result =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str.replaceFirst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strreplace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System.out.println(result);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2438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ReplaceDemo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public static void main(String[] args)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String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= "Her name is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jenifer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and 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jenifer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is a good girl.";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String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strreplace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= "Sonia";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String result =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str.replaceAll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jenifer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",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strreplace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System.out.println(result);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}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228600"/>
            <a:ext cx="1991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replaceAll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52400"/>
            <a:ext cx="49920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toLowerCase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toUpperCase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1295400"/>
            <a:ext cx="7239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MainClass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public static void main( String args[] 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String s1 = new String( "hello" 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String s2 = new String( "GOODBYE" 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String s3 = new String( "   spaces   " 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System.out.printf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 "s1 =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ns2 =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ns3 =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n\n", s1, s2, s3 );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// test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toLowerCase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toUpperCase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System.out.printf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 "s1.toUpperCase() = %s\n", s1.toUpperCase() 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System.out.printf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 "s2.toLowerCase() = %s\n\n", s2.toLowerCase() 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}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457200"/>
            <a:ext cx="1531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reverse()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1371600"/>
            <a:ext cx="5943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StringReverseExample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{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 args[]){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 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 String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strOriginal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"Hello World";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 System.out.println("Original String : " +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strOriginal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  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strOriginal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new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strOriginal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).reverse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();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    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   System.out.println("Reversed String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:"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strOriginal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31863" y="96838"/>
            <a:ext cx="7158037" cy="14128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Numbers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to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Strings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1219200"/>
            <a:ext cx="7188200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Three ways to convert a number into a string: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  String s = "" + num;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2.   String s =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Integer.toString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String s =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Double.toString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(d);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  String s =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String.valueOf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(num);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943600" y="2514600"/>
            <a:ext cx="2776537" cy="2225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kumimoji="1" lang="en-US" sz="2000" b="1" dirty="0"/>
              <a:t>Integer</a:t>
            </a:r>
            <a:r>
              <a:rPr kumimoji="1" lang="en-US" sz="2000" dirty="0"/>
              <a:t> and </a:t>
            </a:r>
            <a:r>
              <a:rPr kumimoji="1" lang="en-US" sz="2000" b="1" dirty="0"/>
              <a:t>Double</a:t>
            </a:r>
            <a:r>
              <a:rPr kumimoji="1" lang="en-US" sz="2000" dirty="0"/>
              <a:t> are “wrapper” classes from </a:t>
            </a:r>
            <a:r>
              <a:rPr kumimoji="1" lang="en-US" sz="2000" b="1" dirty="0" err="1"/>
              <a:t>java.lang</a:t>
            </a:r>
            <a:r>
              <a:rPr kumimoji="1" lang="en-US" sz="2000" dirty="0"/>
              <a:t> that represent numbers as objects.  They also provide useful static methods.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>
            <a:off x="5638800" y="3124200"/>
            <a:ext cx="282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>
            <a:off x="5638800" y="3581400"/>
            <a:ext cx="282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905000" y="5197475"/>
            <a:ext cx="3325813" cy="3667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/>
              <a:t>s = </a:t>
            </a:r>
            <a:r>
              <a:rPr lang="en-US" dirty="0" err="1"/>
              <a:t>String.valueOf</a:t>
            </a:r>
            <a:r>
              <a:rPr lang="en-US" dirty="0"/>
              <a:t>(123);//”123”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828800" y="2209800"/>
            <a:ext cx="2157412" cy="3667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/>
              <a:t>s = “” + 123;//”123”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828800" y="3810000"/>
            <a:ext cx="3613150" cy="641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s = </a:t>
            </a:r>
            <a:r>
              <a:rPr lang="en-US" dirty="0" err="1"/>
              <a:t>Integer.toString</a:t>
            </a:r>
            <a:r>
              <a:rPr lang="en-US" dirty="0"/>
              <a:t>(123);//”123”</a:t>
            </a:r>
          </a:p>
          <a:p>
            <a:pPr>
              <a:spcBef>
                <a:spcPct val="0"/>
              </a:spcBef>
            </a:pPr>
            <a:r>
              <a:rPr lang="en-US" dirty="0"/>
              <a:t>s = </a:t>
            </a:r>
            <a:r>
              <a:rPr lang="en-US" dirty="0" err="1"/>
              <a:t>Double.toString</a:t>
            </a:r>
            <a:r>
              <a:rPr lang="en-US" dirty="0"/>
              <a:t>(3.14); //”3.14”</a:t>
            </a:r>
          </a:p>
        </p:txBody>
      </p:sp>
      <p:pic>
        <p:nvPicPr>
          <p:cNvPr id="1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914400"/>
            <a:ext cx="57912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Creating Strings</a:t>
            </a:r>
          </a:p>
          <a:p>
            <a:endParaRPr lang="en-US" b="1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most direct way to create a string is to write: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String greeting = "Hello world!";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char[]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helloArray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{ 'h', 'e', 'l', 'l', 'o', '.' };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String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helloString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new String(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helloArray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          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System.out.println(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helloString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304800"/>
            <a:ext cx="3620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remove a character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6400" y="990600"/>
            <a:ext cx="533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 class Main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 args[])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String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"this is a test";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System.out.println(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removeChar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str,'s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String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removeChar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(String s, char c)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String r = "";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for (int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0;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&lt;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s.length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();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++)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  if 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s.charAt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 != c)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    r +=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s.charAt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  return r;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895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import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java.lang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.*;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public class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StrStartWith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main(String[] args) {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System.out.println("String start with example!");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= "Welcome to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Capella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";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String start = "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";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System.out.println("Given String : " +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System.out.println("Start with : " + start);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if 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str.startsWith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(start)){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System.out.println("The given string is start with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");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else{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System.out.println("The given string is not start with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");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228600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 </a:t>
            </a:r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457200"/>
            <a:ext cx="1593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1219200"/>
            <a:ext cx="7239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import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java.lang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.*;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class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StrEndWith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public static void main(String[] args) 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System.out.println("String end with example!");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String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= "Welcome to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RoseIndia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String end = 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RoseIndia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System.out.println("Given String : " +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System.out.println("End with : " + end);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if 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str.endsWith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(end)){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System.out.println("The given string is end with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RoseIndia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else{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System.out.println("The given string is not end with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RoseIndia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");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381000"/>
            <a:ext cx="1830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split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438400" y="914400"/>
            <a:ext cx="5715000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class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StringSplitExample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{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public static void main(String[] args)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{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        String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= 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Hello_World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";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        String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str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[]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st.split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("_");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        for (int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= 0;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&lt;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str.length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{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                System.out.println(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str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]);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        }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       }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} </a:t>
            </a:r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533400"/>
            <a:ext cx="4256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Making Tokens of a String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1219200"/>
            <a:ext cx="7162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Tokens can be used where we want to break an application into tokens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StringTokenizer</a:t>
            </a:r>
            <a:r>
              <a:rPr lang="en-US" dirty="0"/>
              <a:t> is a class in </a:t>
            </a:r>
            <a:r>
              <a:rPr lang="en-US" dirty="0" err="1"/>
              <a:t>java.util.package</a:t>
            </a:r>
            <a:r>
              <a:rPr lang="en-US" dirty="0"/>
              <a:t>. 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2438400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Methods in string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tokenizer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3124200"/>
            <a:ext cx="7010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countTokens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(): It gives the number of tokens remaining in the 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hasMoreTokens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(): It gives true if more tokens are available, else false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nextToken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(): It gives the next token available in the string.</a:t>
            </a:r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2557790"/>
            <a:ext cx="1850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Thank You.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742416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609600"/>
            <a:ext cx="495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Creation of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StringBuffer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981200"/>
            <a:ext cx="8153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have used the following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Constructors.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//Default Constructor with 16 characters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s)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//String to String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Buffer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(int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initialCapacity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//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StringBuffer?s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initial Capacity 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457200"/>
            <a:ext cx="7620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 for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Stringbuffer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class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StringBufferExample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public static void main(String[] args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{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strBuffer1 = new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("Bonjour"); 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strBuffer2 = new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(60); 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strBuffer3 = new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StringBuffer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(); 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System.out.println("strBuffer1 : " +strBuffer1);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System.out.println("strBuffer2 capacity : " +strBuffer2.capacity());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System.out.println("strBuffer3 capacity : " +strBuffer3.capacity());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}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28600"/>
            <a:ext cx="37801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Compare (==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operator)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6096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public</a:t>
            </a:r>
            <a:r>
              <a:rPr lang="en-US" dirty="0"/>
              <a:t> class </a:t>
            </a:r>
            <a:r>
              <a:rPr lang="en-US" dirty="0" err="1" smtClean="0"/>
              <a:t>stringmethod</a:t>
            </a:r>
            <a:endParaRPr lang="en-US" dirty="0" smtClean="0"/>
          </a:p>
          <a:p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/>
              <a:t>  public static void main(String[] 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/>
              <a:t>  String string1 = "Hi";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String string2 = new String("Hello");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if (string1 == string2) </a:t>
            </a:r>
            <a:endParaRPr lang="en-US" dirty="0" smtClean="0"/>
          </a:p>
          <a:p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/>
              <a:t>  System.out.println("The strings are equal.");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} </a:t>
            </a:r>
            <a:r>
              <a:rPr lang="en-US" dirty="0" smtClean="0"/>
              <a:t>else</a:t>
            </a:r>
          </a:p>
          <a:p>
            <a:r>
              <a:rPr lang="en-US" dirty="0"/>
              <a:t> 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System.out.println("The strings are unequal.");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}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}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}  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6002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533400"/>
            <a:ext cx="3608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Concatenating Strings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2398" cy="276999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676400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class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StringDemo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public static void main(String args[])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String string1 = "saw I was ";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System.out.println("Dot " + string1 + "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Tod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");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914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4648200" cy="9153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  Handlings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charAt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(index); equals(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compareTo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(anotherString);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compareToIgnoreCase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concat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endsWith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suffix);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toLowerCase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(),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toUpperCase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equalsIgnoreCase(String anotherString);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indexOf(String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indexOf(int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);, trim()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indexOf(String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str,int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toCharArray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indexOf(int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ch,int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17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48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00600" y="228600"/>
            <a:ext cx="4648200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(int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str,int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lastIndexOf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(int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ch,int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fromindex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length();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replace(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oldChar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newChar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replaceAll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old, String new)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replaceFirst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old, String new)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split(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startsWith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(String prefix);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substring(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beginIndex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substring(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beginIndex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endIndex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3000" y="23622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class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StringDemo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public static void main(String args[])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String palindrome = "Dot saw I was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palindrome.length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System.out.println( "String Length is : " 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}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685800"/>
            <a:ext cx="2331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Length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2398" cy="276999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0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5240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789</Words>
  <Application>Microsoft Office PowerPoint</Application>
  <PresentationFormat>On-screen Show (4:3)</PresentationFormat>
  <Paragraphs>314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Algerian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Shalom1</dc:creator>
  <cp:lastModifiedBy>BVOC</cp:lastModifiedBy>
  <cp:revision>19</cp:revision>
  <dcterms:created xsi:type="dcterms:W3CDTF">2014-08-19T07:40:13Z</dcterms:created>
  <dcterms:modified xsi:type="dcterms:W3CDTF">2019-03-20T04:17:15Z</dcterms:modified>
</cp:coreProperties>
</file>