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70" r:id="rId4"/>
    <p:sldId id="264" r:id="rId5"/>
    <p:sldId id="265" r:id="rId6"/>
    <p:sldId id="266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FAE52EE-E24F-4B38-BA5A-0FCD588BB4F8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BBB4FA4-1E4C-487D-A660-3B4374574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E52EE-E24F-4B38-BA5A-0FCD588BB4F8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B4FA4-1E4C-487D-A660-3B4374574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FAE52EE-E24F-4B38-BA5A-0FCD588BB4F8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BBB4FA4-1E4C-487D-A660-3B4374574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E52EE-E24F-4B38-BA5A-0FCD588BB4F8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B4FA4-1E4C-487D-A660-3B4374574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FAE52EE-E24F-4B38-BA5A-0FCD588BB4F8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BBB4FA4-1E4C-487D-A660-3B4374574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E52EE-E24F-4B38-BA5A-0FCD588BB4F8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B4FA4-1E4C-487D-A660-3B4374574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E52EE-E24F-4B38-BA5A-0FCD588BB4F8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B4FA4-1E4C-487D-A660-3B4374574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E52EE-E24F-4B38-BA5A-0FCD588BB4F8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B4FA4-1E4C-487D-A660-3B4374574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FAE52EE-E24F-4B38-BA5A-0FCD588BB4F8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B4FA4-1E4C-487D-A660-3B4374574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E52EE-E24F-4B38-BA5A-0FCD588BB4F8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B4FA4-1E4C-487D-A660-3B4374574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E52EE-E24F-4B38-BA5A-0FCD588BB4F8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B4FA4-1E4C-487D-A660-3B43745740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FAE52EE-E24F-4B38-BA5A-0FCD588BB4F8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BBB4FA4-1E4C-487D-A660-3B4374574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smtClean="0"/>
              <a:t>WEB PAGES AND </a:t>
            </a:r>
            <a:br>
              <a:rPr lang="en-US" b="1" i="1" dirty="0" smtClean="0"/>
            </a:br>
            <a:r>
              <a:rPr lang="en-US" b="1" i="1" dirty="0" smtClean="0"/>
              <a:t>WEB SITES</a:t>
            </a:r>
            <a:endParaRPr lang="en-US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667000" y="762000"/>
            <a:ext cx="3886200" cy="838200"/>
          </a:xfrm>
          <a:noFill/>
          <a:ln>
            <a:noFill/>
          </a:ln>
          <a:effectLst/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WEB  PAGES  AND WEB  SITES</a:t>
            </a:r>
            <a:endParaRPr lang="en-US" sz="3200" cap="all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209800" y="1828800"/>
            <a:ext cx="3886200" cy="4495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Web page is an HTML document that is stored on a web server and that has an URL</a:t>
            </a:r>
          </a:p>
          <a:p>
            <a:pPr>
              <a:buNone/>
            </a:pPr>
            <a:endParaRPr lang="en-US" sz="24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Web site is a collection of  Web pages belonging to a particular person or organization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914400"/>
            <a:ext cx="7242048" cy="3124200"/>
          </a:xfrm>
        </p:spPr>
        <p:txBody>
          <a:bodyPr>
            <a:normAutofit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SPECIAL KINDS OF </a:t>
            </a:r>
            <a:br>
              <a:rPr lang="en-US" i="1" dirty="0" smtClean="0">
                <a:solidFill>
                  <a:srgbClr val="C00000"/>
                </a:solidFill>
              </a:rPr>
            </a:br>
            <a:r>
              <a:rPr lang="en-US" i="1" dirty="0" smtClean="0">
                <a:solidFill>
                  <a:srgbClr val="C00000"/>
                </a:solidFill>
              </a:rPr>
              <a:t>WEB SITES </a:t>
            </a:r>
            <a:br>
              <a:rPr lang="en-US" i="1" dirty="0" smtClean="0">
                <a:solidFill>
                  <a:srgbClr val="C00000"/>
                </a:solidFill>
              </a:rPr>
            </a:br>
            <a:r>
              <a:rPr lang="en-US" i="1" dirty="0" smtClean="0">
                <a:solidFill>
                  <a:srgbClr val="C00000"/>
                </a:solidFill>
              </a:rPr>
              <a:t>AND PAGES</a:t>
            </a:r>
            <a:endParaRPr lang="en-US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762000"/>
            <a:ext cx="5562600" cy="640080"/>
          </a:xfr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bliqueBottomRigh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  <a:scene3d>
              <a:camera prst="obliqueBottomRight"/>
              <a:lightRig rig="contrasting" dir="t">
                <a:rot lat="0" lon="0" rev="4500000"/>
              </a:lightRig>
            </a:scene3d>
            <a:sp3d extrusionH="57150" contourW="6350" prstMaterial="metal">
              <a:bevelT w="127000" h="31750" prst="slope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cap="all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innerShdw blurRad="63500" dist="50800" dir="2700000">
                    <a:prstClr val="black">
                      <a:alpha val="50000"/>
                    </a:prstClr>
                  </a:innerShdw>
                  <a:reflection blurRad="12700" stA="50000" endPos="50000" dist="5000" dir="5400000" sy="-100000" rotWithShape="0"/>
                </a:effectLst>
              </a:rPr>
              <a:t>PORTALS</a:t>
            </a:r>
            <a:endParaRPr lang="en-US" sz="3600" cap="all" dirty="0">
              <a:ln w="0"/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innerShdw blurRad="63500" dist="50800" dir="2700000">
                  <a:prstClr val="black">
                    <a:alpha val="50000"/>
                  </a:prstClr>
                </a:innerShdw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286000" y="1828800"/>
            <a:ext cx="3886200" cy="5029200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 Portal is a Web site that the browser displays first</a:t>
            </a:r>
          </a:p>
          <a:p>
            <a:pPr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All portal services are free but some require us to register and choose a password</a:t>
            </a:r>
          </a:p>
          <a:p>
            <a:pPr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Some ISP’s configure their home pages to be our start page when we sign up for an internet, so that the ISP’s home page serves as our portal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5800" y="1219200"/>
            <a:ext cx="6477000" cy="640080"/>
          </a:xfr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bliqueBottomRigh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  <a:scene3d>
              <a:camera prst="obliqueBottomRight"/>
              <a:lightRig rig="contrasting" dir="t">
                <a:rot lat="0" lon="0" rev="4500000"/>
              </a:lightRig>
            </a:scene3d>
            <a:sp3d extrusionH="57150" contourW="6350" prstMaterial="metal">
              <a:bevelT w="127000" h="31750" prst="slope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cap="all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innerShdw blurRad="63500" dist="50800" dir="2700000">
                    <a:prstClr val="black">
                      <a:alpha val="50000"/>
                    </a:prstClr>
                  </a:innerShdw>
                  <a:reflection blurRad="12700" stA="50000" endPos="50000" dist="5000" dir="5400000" sy="-100000" rotWithShape="0"/>
                </a:effectLst>
              </a:rPr>
              <a:t>WEB GUIDES</a:t>
            </a:r>
            <a:endParaRPr lang="en-US" sz="3600" cap="all" dirty="0">
              <a:ln w="0"/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innerShdw blurRad="63500" dist="50800" dir="2700000">
                  <a:prstClr val="black">
                    <a:alpha val="50000"/>
                  </a:prstClr>
                </a:innerShdw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2286000" y="2133600"/>
            <a:ext cx="3886200" cy="4419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 Web guide is a Web site with a system of categories and subcategories that organizes links to Web pages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5410200" cy="9906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SEARCH   ENGINES</a:t>
            </a:r>
            <a:br>
              <a:rPr lang="en-US" sz="40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en-US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idx="1"/>
          </p:nvPr>
        </p:nvSpPr>
        <p:spPr>
          <a:xfrm>
            <a:off x="457200" y="3505200"/>
            <a:ext cx="7239000" cy="2950536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 search engine is a website or type of software that searches files across the internet for specific keywords or phrases defined by the user</a:t>
            </a:r>
          </a:p>
          <a:p>
            <a:pPr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Google, Yahoo, Bing, Ask and AOL search are some of the top search engines</a:t>
            </a:r>
          </a:p>
          <a:p>
            <a:pPr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AutoShape 2" descr="http://farm3.static.flickr.com/2134/1792489897_a07e72e789.jpg?v=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8436" name="Picture 4" descr="http://farm3.static.flickr.com/2134/1792489897_a07e72e789.jpg?v=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838200"/>
            <a:ext cx="3771900" cy="2743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HOME   PAGES</a:t>
            </a:r>
            <a:endParaRPr lang="en-U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7924800" cy="609600"/>
          </a:xfrm>
        </p:spPr>
        <p:txBody>
          <a:bodyPr>
            <a:scene3d>
              <a:camera prst="obliqueTopRight"/>
              <a:lightRig rig="threePt" dir="t"/>
            </a:scene3d>
          </a:bodyPr>
          <a:lstStyle/>
          <a:p>
            <a:pPr algn="ctr"/>
            <a:r>
              <a:rPr lang="en-US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  <a:latin typeface="Century Gothic" pitchFamily="34" charset="0"/>
                <a:cs typeface="Times New Roman" pitchFamily="18" charset="0"/>
              </a:rPr>
              <a:t>PERSONAL </a:t>
            </a:r>
            <a:endParaRPr lang="en-US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60000" endA="900" endPos="58000" dir="5400000" sy="-100000" algn="bl" rotWithShape="0"/>
              </a:effectLst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 flipH="1">
            <a:off x="9143999" y="838200"/>
            <a:ext cx="45719" cy="609600"/>
          </a:xfrm>
        </p:spPr>
        <p:txBody>
          <a:bodyPr>
            <a:noAutofit/>
            <a:scene3d>
              <a:camera prst="obliqueTopRight"/>
              <a:lightRig rig="threePt" dir="t"/>
            </a:scene3d>
          </a:bodyPr>
          <a:lstStyle/>
          <a:p>
            <a:pPr algn="ctr"/>
            <a:endParaRPr lang="en-US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60000" endA="900" endPos="58000" dir="5400000" sy="-100000" algn="bl" rotWithShape="0"/>
              </a:effectLst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2590800" y="1981200"/>
            <a:ext cx="4040188" cy="47244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 personal home page is the front door of a Web site that an individual puts on the Web to introduce oneself</a:t>
            </a: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Personal web pages are often used solely for informative or entertainment purposes.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HOME   PAGES</a:t>
            </a:r>
            <a:endParaRPr lang="en-U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2209800" y="1295400"/>
            <a:ext cx="4876800" cy="609600"/>
          </a:xfrm>
        </p:spPr>
        <p:txBody>
          <a:bodyPr>
            <a:noAutofit/>
            <a:scene3d>
              <a:camera prst="obliqueTopRight"/>
              <a:lightRig rig="threePt" dir="t"/>
            </a:scene3d>
          </a:bodyPr>
          <a:lstStyle/>
          <a:p>
            <a:pPr algn="ctr"/>
            <a:r>
              <a:rPr lang="en-US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entury Gothic" pitchFamily="34" charset="0"/>
                <a:cs typeface="Times New Roman" pitchFamily="18" charset="0"/>
              </a:rPr>
              <a:t>BUSINESS  AND  ORGANIZATION</a:t>
            </a:r>
            <a:endParaRPr lang="en-US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60000" endA="900" endPos="58000" dir="5400000" sy="-100000" algn="bl" rotWithShape="0"/>
              </a:effectLst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1600200" y="2332037"/>
            <a:ext cx="7086600" cy="4525963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 business home page is the front door to a business’s Web site</a:t>
            </a: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It should be attractive, easy to find and provide enough information to get people quickly to the Web site that they want to visit</a:t>
            </a:r>
          </a:p>
          <a:p>
            <a:pPr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2743200" y="2895600"/>
            <a:ext cx="571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 dirty="0" smtClean="0">
                <a:solidFill>
                  <a:srgbClr val="00B050"/>
                </a:solidFill>
              </a:rPr>
              <a:t>THANK YOU....</a:t>
            </a:r>
            <a:endParaRPr lang="en-US" sz="36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26</TotalTime>
  <Words>246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Opulent</vt:lpstr>
      <vt:lpstr>WEB PAGES AND  WEB SITES</vt:lpstr>
      <vt:lpstr>Slide 2</vt:lpstr>
      <vt:lpstr>SPECIAL KINDS OF  WEB SITES  AND PAGES</vt:lpstr>
      <vt:lpstr>Slide 4</vt:lpstr>
      <vt:lpstr>Slide 5</vt:lpstr>
      <vt:lpstr> SEARCH   ENGINES </vt:lpstr>
      <vt:lpstr>HOME   PAGES</vt:lpstr>
      <vt:lpstr>HOME   PAGES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star</dc:creator>
  <cp:lastModifiedBy>mathsstaff</cp:lastModifiedBy>
  <cp:revision>7</cp:revision>
  <dcterms:created xsi:type="dcterms:W3CDTF">2010-11-27T08:00:02Z</dcterms:created>
  <dcterms:modified xsi:type="dcterms:W3CDTF">2017-10-21T06:25:37Z</dcterms:modified>
</cp:coreProperties>
</file>