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7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17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E224F7-C3BF-4891-A3AB-DE09F3C446C7}" type="datetimeFigureOut">
              <a:rPr lang="en-US" smtClean="0"/>
              <a:pPr/>
              <a:t>7/24/2018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C82147F-817E-4E16-9E69-CE35A54CB51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1214422"/>
            <a:ext cx="6629400" cy="2838132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IN" sz="4400" b="1" i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stellar" pitchFamily="18" charset="0"/>
                <a:cs typeface="Times New Roman" pitchFamily="18" charset="0"/>
              </a:rPr>
              <a:t>Society Of Imperial Cholas</a:t>
            </a:r>
            <a:br>
              <a:rPr lang="en-IN" sz="4400" b="1" i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stellar" pitchFamily="18" charset="0"/>
                <a:cs typeface="Times New Roman" pitchFamily="18" charset="0"/>
              </a:rPr>
            </a:br>
            <a:endParaRPr lang="en-IN" sz="4400" b="1" i="1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development of the village and the towns were closely associated with the temples.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temple was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nucleus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around which, a town, in course of time, grew.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attract a large number of population because cities and villages were closely connected with the deities in the temple.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temples were the only recognized institution, people gave due respect and importance to them.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political and economic situation that prevailed in this period compelled the people to depend more on temples.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People begin to settle very close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Devadana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Brahmadana lands and considered temple as their guide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saviour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of the temples,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exploited the situation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brought them under their control and guidance.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temple oriented society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developed.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628654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enforcement of Varnasiramadharma confirmed the domination and status of Brahmin in religious and society.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even acted as landlords and collected taxes from lands, houses and articles in the name of the temple and government.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privileged high  cast Brahmins treated the economically backward and low natives as untouchables and slaves.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Their legitimate rights were denied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unprivileged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Valangai sects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protested against the inhuman activities of the privileged Valangai groups.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 temple were mainly responsible for the dominance  of  Valangai, the common people turned against the temple.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Idangai people destroyed temple and looted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Pandarams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People even opposed the feudal society and refused to pay taxes.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1071 A.D the Chadurmangalam of the Brahmins  were burnt.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board divisions of the population of the Chola country into Valangai or right – hand Idangai or left – hand highlighted the social inequality that existed in society.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origin of this division is unknown. 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was equated with an ancient in the royal court of Karikala. On one occasion ,two section of the people laid their disputes before Karikala,the sangam ruler.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puranic evidences attributed that there were 98 tribes  each in Valangai and Idangai groups. 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But Chola inscription mentioned them as two enimical groups.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0"/>
            <a:ext cx="7211144" cy="69269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Valangai and Idangai Groups</a:t>
            </a:r>
            <a:endParaRPr lang="en-IN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Later ,these groups flourished and had influence in politics, society and even in military.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Several regiments of the Chola army counted as of the Valangai in the region of Rajaraja I.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Valangai divisions treated the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unprivileged agriculturist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other taxes payers as Idangai divisions.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Chola period these divisions attained social colours and quarrelled each other as enemies.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Valangai  groups enjoyed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politacal,social,economic and religious benefit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Idangai people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were strictly denied to enjoy minimum rights and freedom.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were treated as low castes and prohibited to get education, governments jobs, protection, land rights, temple entry and other civic rights.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/>
              <a:t>Disparity was shown in the temples.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/>
              <a:t> This divisions affected even in the class of courtesans and dancing girls.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/>
              <a:t>The Valangai and the Idangai rapture reached its zenith during the reign of </a:t>
            </a:r>
            <a:r>
              <a:rPr lang="en-IN" dirty="0" err="1" smtClean="0"/>
              <a:t>Kulottunga</a:t>
            </a:r>
            <a:r>
              <a:rPr lang="en-IN" dirty="0" smtClean="0"/>
              <a:t> I.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/>
              <a:t>In 1071,the affected Idangai people burnt </a:t>
            </a:r>
            <a:r>
              <a:rPr lang="en-IN" dirty="0" err="1" smtClean="0">
                <a:solidFill>
                  <a:srgbClr val="FF0000"/>
                </a:solidFill>
              </a:rPr>
              <a:t>Chadurvedimangalam</a:t>
            </a:r>
            <a:r>
              <a:rPr lang="en-IN" dirty="0" smtClean="0"/>
              <a:t>, a Brahmin settlement and destroyed a number of temples.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During the middle period of the 9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Century,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Vijayalaya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founded a powerful empire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Their successors especially Rajaraja and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Rajendra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In the beginning of the 10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Century the Chola monarchs introduced a series of social reforms for the benefit of the people as a whole. 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They divided the kingdom into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provinces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Provinces were divided into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districts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districts were divided into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taluks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Each taluk was divided into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villages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Villages had separate councils to administer.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52400"/>
            <a:ext cx="7715200" cy="900336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Elected assembly existed in the villages. So village administration figured as the primary administrative unit of the Cholas.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Indian Government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follows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principle of the Cholas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giving importance to the villagers.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Society</a:t>
            </a: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Chola ruler were Hindus.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followed the the tradition of Pallavas and enforced the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Varnasiramadharma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their country.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constructed temple based on agams.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Vijayalaya constructed the temple as part of his administration and donated wealth in the form of money or land.</a:t>
            </a:r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0"/>
            <a:ext cx="8401080" cy="6858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considered it as a service to god and religion.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land donated to the temple appointed to conduct regular religious ceremonies.</a:t>
            </a:r>
          </a:p>
          <a:p>
            <a:pPr>
              <a:lnSpc>
                <a:spcPct val="150000"/>
              </a:lnSpc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rulers spent of major state income for construct of temple.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revenue of the temple lands was kept preserved in it.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acted as landlord and treasury.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Brahmins became stronger, during this period the temples were increased, it required the service of more Brahmins.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Brahmins were invited from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Northern part of India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settle permanently in the Chola kingdom.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Brahmins from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Telungu, Kannada, Mysore, Gujarat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,etc.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Special grant were  awarded for their settlement. The grants were called </a:t>
            </a:r>
            <a:r>
              <a:rPr lang="en-I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Brahmadanam land.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villages inhabited by Brahmins were called ‘</a:t>
            </a:r>
            <a:r>
              <a:rPr lang="en-IN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Chadurvedimangalam’. 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was also known as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Mangalam, Agaram, Brahmapuram, Agraharam, Agara Brahmadeya, Agara-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Brahmadesa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Brahamadesam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Brahmamangalam.</a:t>
            </a:r>
          </a:p>
          <a:p>
            <a:pPr>
              <a:buFont typeface="Wingdings" pitchFamily="2" charset="2"/>
              <a:buChar char="§"/>
            </a:pPr>
            <a:endParaRPr lang="en-IN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0"/>
            <a:ext cx="6203032" cy="836712"/>
          </a:xfrm>
        </p:spPr>
        <p:txBody>
          <a:bodyPr>
            <a:normAutofit/>
          </a:bodyPr>
          <a:lstStyle/>
          <a:p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Brahmins position </a:t>
            </a:r>
            <a:endParaRPr lang="en-IN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These lands were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exempted from taxation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important of Kulothunga I mentioned an endowment for the feeding the Brahmins on noon day.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were treated as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highcaste in the society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Most of the settlements existed in and around the temple.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Brahmins were respected and honoured. They involved Vedas,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Puranas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Upanishads.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Epic stories were also narrated to the common men.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also acted as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Rajaguru to the king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Most of the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Chief ministers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commanders -in -chief of the army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were the Brahmins.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King appointed them as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juries in the court.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temple were closely associate with the society.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gave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employment opportunities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the people.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People worked in the temple as artist and labours in the temple.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temple also accommodated Potters, Blacksmiths, and Washermen.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Tanjore and Tiruvorriyur temple inscriptions gave a clear account of the servant who worked in their temple and remunerations.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52400"/>
            <a:ext cx="7283152" cy="612304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Temple oriented society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provided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accommodation to the houseless servants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houses constructed in the temple premises were rendered memories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to the people by providing food and cloth.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importance was given to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education of the illiterate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the society.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The local temple was utilized to impart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religious education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them.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also rendered medical aid to public.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As a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debtor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the temple lent money to the tenants of the village for cultivation and maintance of their land.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encouraged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cultivation in society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The commodities produced in the land related to the temple solved to some extant,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 scarcity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consumers items produced in thee Devadana and Brahmadana lands had great demand from the public.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also served as a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centre of music and entertainment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Varies performance of their artists,including dance were held in temple and madams. 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enlightened the local population.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Thus the temple acted as an agent for the development of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cultural, economical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social life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the people.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349</TotalTime>
  <Words>1123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Slide 1</vt:lpstr>
      <vt:lpstr>Introduction </vt:lpstr>
      <vt:lpstr>Slide 3</vt:lpstr>
      <vt:lpstr>Slide 4</vt:lpstr>
      <vt:lpstr>Brahmins position </vt:lpstr>
      <vt:lpstr>Slide 6</vt:lpstr>
      <vt:lpstr>Temple oriented society</vt:lpstr>
      <vt:lpstr>Slide 8</vt:lpstr>
      <vt:lpstr>Slide 9</vt:lpstr>
      <vt:lpstr>Slide 10</vt:lpstr>
      <vt:lpstr>Slide 11</vt:lpstr>
      <vt:lpstr>Slide 12</vt:lpstr>
      <vt:lpstr>Valangai and Idangai Groups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Society Of Imperial Cholas </dc:title>
  <dc:creator>leo john</dc:creator>
  <cp:lastModifiedBy>HIS10</cp:lastModifiedBy>
  <cp:revision>83</cp:revision>
  <dcterms:created xsi:type="dcterms:W3CDTF">2017-09-13T14:22:26Z</dcterms:created>
  <dcterms:modified xsi:type="dcterms:W3CDTF">2018-07-24T05:58:24Z</dcterms:modified>
</cp:coreProperties>
</file>