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Presentation1.ppt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SOCIAL CONDITIONS DURING THE SANGAM AGE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87262"/>
              </p:ext>
            </p:extLst>
          </p:nvPr>
        </p:nvGraphicFramePr>
        <p:xfrm>
          <a:off x="136525" y="2344738"/>
          <a:ext cx="45720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resentation" r:id="rId3" imgW="4572000" imgH="3429000" progId="PowerPoint.Show.12">
                  <p:embed/>
                </p:oleObj>
              </mc:Choice>
              <mc:Fallback>
                <p:oleObj name="Presentation" r:id="rId3" imgW="4572000" imgH="3429000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6525" y="2344738"/>
                        <a:ext cx="4572000" cy="342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6771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06362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Religion</a:t>
            </a:r>
            <a:r>
              <a:rPr lang="en-IN" dirty="0" smtClean="0"/>
              <a:t>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Sangam</a:t>
            </a:r>
            <a:r>
              <a:rPr lang="en-IN" dirty="0" smtClean="0"/>
              <a:t> people  worshipped the natural objects , the Sun , the Moon , the Earth , the Rivers and the Mountains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Neem</a:t>
            </a:r>
            <a:r>
              <a:rPr lang="en-IN" dirty="0" smtClean="0"/>
              <a:t> Tree was considered sacred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primary deity of the </a:t>
            </a:r>
            <a:r>
              <a:rPr lang="en-IN" dirty="0" err="1" smtClean="0"/>
              <a:t>Sangam</a:t>
            </a:r>
            <a:r>
              <a:rPr lang="en-IN" dirty="0" smtClean="0"/>
              <a:t> period was </a:t>
            </a:r>
            <a:r>
              <a:rPr lang="en-IN" dirty="0" err="1" smtClean="0"/>
              <a:t>Murugan</a:t>
            </a:r>
            <a:r>
              <a:rPr lang="en-IN" dirty="0" smtClean="0"/>
              <a:t> , who is hailed as Tamil God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festivals relating to God </a:t>
            </a:r>
            <a:r>
              <a:rPr lang="en-IN" dirty="0" err="1" smtClean="0"/>
              <a:t>Murugan</a:t>
            </a:r>
            <a:r>
              <a:rPr lang="en-IN" dirty="0" smtClean="0"/>
              <a:t> was mentioned in the </a:t>
            </a:r>
            <a:r>
              <a:rPr lang="en-IN" dirty="0" err="1" smtClean="0"/>
              <a:t>Sangam</a:t>
            </a:r>
            <a:r>
              <a:rPr lang="en-IN" dirty="0" smtClean="0"/>
              <a:t> literature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Other Gods worshipped during the </a:t>
            </a:r>
            <a:r>
              <a:rPr lang="en-IN" dirty="0" err="1" smtClean="0"/>
              <a:t>Sangam</a:t>
            </a:r>
            <a:r>
              <a:rPr lang="en-IN" dirty="0" smtClean="0"/>
              <a:t> period were </a:t>
            </a:r>
            <a:r>
              <a:rPr lang="en-IN" dirty="0" err="1" smtClean="0"/>
              <a:t>Mayon</a:t>
            </a:r>
            <a:r>
              <a:rPr lang="en-IN" dirty="0" smtClean="0"/>
              <a:t> , </a:t>
            </a:r>
            <a:r>
              <a:rPr lang="en-IN" dirty="0" err="1" smtClean="0"/>
              <a:t>Indra</a:t>
            </a:r>
            <a:r>
              <a:rPr lang="en-IN" dirty="0" smtClean="0"/>
              <a:t> , </a:t>
            </a:r>
            <a:r>
              <a:rPr lang="en-IN" dirty="0" err="1" smtClean="0"/>
              <a:t>Varunan</a:t>
            </a:r>
            <a:r>
              <a:rPr lang="en-IN" dirty="0" smtClean="0"/>
              <a:t> and </a:t>
            </a:r>
            <a:r>
              <a:rPr lang="en-IN" dirty="0" err="1" smtClean="0"/>
              <a:t>Kotravai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53534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426719" y="457200"/>
            <a:ext cx="7650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272534"/>
            <a:ext cx="780288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Cultural Life :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Sangam</a:t>
            </a:r>
            <a:r>
              <a:rPr lang="en-IN" dirty="0" smtClean="0"/>
              <a:t> Tamils enjoyed a high degree of cultural life .</a:t>
            </a:r>
          </a:p>
          <a:p>
            <a:endParaRPr lang="en-IN" dirty="0"/>
          </a:p>
          <a:p>
            <a:r>
              <a:rPr lang="en-IN" dirty="0" smtClean="0"/>
              <a:t>Their interest in Education , Literature , Music , Dance , Drama and Festivals have been described in the </a:t>
            </a:r>
            <a:r>
              <a:rPr lang="en-IN" dirty="0" err="1" smtClean="0"/>
              <a:t>Sangam</a:t>
            </a:r>
            <a:r>
              <a:rPr lang="en-IN" dirty="0" smtClean="0"/>
              <a:t> literature .</a:t>
            </a:r>
          </a:p>
          <a:p>
            <a:endParaRPr lang="en-IN" dirty="0"/>
          </a:p>
          <a:p>
            <a:r>
              <a:rPr lang="en-IN" dirty="0" smtClean="0"/>
              <a:t>Fine Arts :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Sangam</a:t>
            </a:r>
            <a:r>
              <a:rPr lang="en-IN" dirty="0" smtClean="0"/>
              <a:t> Tamils developed the concept of </a:t>
            </a:r>
            <a:r>
              <a:rPr lang="en-IN" dirty="0" err="1" smtClean="0"/>
              <a:t>Muthamizh</a:t>
            </a:r>
            <a:r>
              <a:rPr lang="en-IN" dirty="0" smtClean="0"/>
              <a:t> __ </a:t>
            </a:r>
            <a:r>
              <a:rPr lang="en-IN" dirty="0" err="1" smtClean="0"/>
              <a:t>Iyal</a:t>
            </a:r>
            <a:r>
              <a:rPr lang="en-IN" dirty="0" smtClean="0"/>
              <a:t>,  </a:t>
            </a:r>
            <a:r>
              <a:rPr lang="en-IN" dirty="0" err="1" smtClean="0"/>
              <a:t>Isai</a:t>
            </a:r>
            <a:r>
              <a:rPr lang="en-IN" dirty="0" smtClean="0"/>
              <a:t>  and </a:t>
            </a:r>
            <a:r>
              <a:rPr lang="en-IN" dirty="0" err="1" smtClean="0"/>
              <a:t>Natakam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Panars</a:t>
            </a:r>
            <a:r>
              <a:rPr lang="en-IN" dirty="0" smtClean="0"/>
              <a:t> or bards were experts in music . They moved from place to place singing Bards in praise of kings and local chieftains .</a:t>
            </a:r>
          </a:p>
          <a:p>
            <a:endParaRPr lang="en-IN" dirty="0"/>
          </a:p>
          <a:p>
            <a:r>
              <a:rPr lang="en-IN" dirty="0" smtClean="0"/>
              <a:t>Later , The Tamils developed musical notes or </a:t>
            </a:r>
            <a:r>
              <a:rPr lang="en-IN" dirty="0" err="1" smtClean="0"/>
              <a:t>Swarams</a:t>
            </a:r>
            <a:r>
              <a:rPr lang="en-IN" dirty="0" smtClean="0"/>
              <a:t> . The Musical tune was known as </a:t>
            </a:r>
            <a:r>
              <a:rPr lang="en-IN" dirty="0" err="1" smtClean="0"/>
              <a:t>Pann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Famous instruments , Drums , Flute and Lutes were used .</a:t>
            </a:r>
          </a:p>
          <a:p>
            <a:endParaRPr lang="en-IN" dirty="0"/>
          </a:p>
          <a:p>
            <a:r>
              <a:rPr lang="en-IN" dirty="0" err="1" smtClean="0"/>
              <a:t>Attam</a:t>
            </a:r>
            <a:r>
              <a:rPr lang="en-IN" dirty="0" smtClean="0"/>
              <a:t> and </a:t>
            </a:r>
            <a:r>
              <a:rPr lang="en-IN" dirty="0" err="1" smtClean="0"/>
              <a:t>Koothu</a:t>
            </a:r>
            <a:r>
              <a:rPr lang="en-IN" dirty="0" smtClean="0"/>
              <a:t> were performed during festivals time .</a:t>
            </a:r>
          </a:p>
        </p:txBody>
      </p:sp>
    </p:spTree>
    <p:extLst>
      <p:ext uri="{BB962C8B-B14F-4D97-AF65-F5344CB8AC3E}">
        <p14:creationId xmlns:p14="http://schemas.microsoft.com/office/powerpoint/2010/main" val="2364016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685800"/>
            <a:ext cx="7848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Tolkappiyam</a:t>
            </a:r>
            <a:r>
              <a:rPr lang="en-IN" dirty="0" smtClean="0"/>
              <a:t> refers to </a:t>
            </a:r>
            <a:r>
              <a:rPr lang="en-IN" dirty="0" err="1" smtClean="0"/>
              <a:t>Natakam</a:t>
            </a:r>
            <a:r>
              <a:rPr lang="en-IN" dirty="0" smtClean="0"/>
              <a:t> or Drama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art of painting was also known to the </a:t>
            </a:r>
            <a:r>
              <a:rPr lang="en-IN" dirty="0" err="1" smtClean="0"/>
              <a:t>Sangam</a:t>
            </a:r>
            <a:r>
              <a:rPr lang="en-IN" dirty="0" smtClean="0"/>
              <a:t> Tamils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They celebrated </a:t>
            </a:r>
            <a:r>
              <a:rPr lang="en-IN" dirty="0" err="1" smtClean="0"/>
              <a:t>Kaarthigai</a:t>
            </a:r>
            <a:r>
              <a:rPr lang="en-IN" dirty="0" smtClean="0"/>
              <a:t> and </a:t>
            </a:r>
            <a:r>
              <a:rPr lang="en-IN" dirty="0" err="1" smtClean="0"/>
              <a:t>Indra</a:t>
            </a:r>
            <a:r>
              <a:rPr lang="en-IN" dirty="0" smtClean="0"/>
              <a:t> festivals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Indra</a:t>
            </a:r>
            <a:r>
              <a:rPr lang="en-IN" dirty="0" smtClean="0"/>
              <a:t> festival had been celebrated annually at </a:t>
            </a:r>
            <a:r>
              <a:rPr lang="en-IN" dirty="0" err="1" smtClean="0"/>
              <a:t>puhar</a:t>
            </a:r>
            <a:r>
              <a:rPr lang="en-IN" dirty="0" smtClean="0"/>
              <a:t>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royal courts were </a:t>
            </a:r>
            <a:r>
              <a:rPr lang="en-IN" dirty="0" err="1" smtClean="0"/>
              <a:t>croweded</a:t>
            </a:r>
            <a:r>
              <a:rPr lang="en-IN" dirty="0" smtClean="0"/>
              <a:t> with singing Bards called </a:t>
            </a:r>
            <a:r>
              <a:rPr lang="en-IN" dirty="0" err="1" smtClean="0"/>
              <a:t>Panar</a:t>
            </a:r>
            <a:r>
              <a:rPr lang="en-IN" dirty="0" smtClean="0"/>
              <a:t> and </a:t>
            </a:r>
            <a:r>
              <a:rPr lang="en-IN" dirty="0" err="1" smtClean="0"/>
              <a:t>Viraliyar</a:t>
            </a:r>
            <a:r>
              <a:rPr lang="en-IN" dirty="0" smtClean="0"/>
              <a:t>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They were experts in folk songs and folk dances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art of Music and Dancing were highly developed .</a:t>
            </a:r>
          </a:p>
          <a:p>
            <a:r>
              <a:rPr lang="en-IN" dirty="0" smtClean="0"/>
              <a:t>                                            __________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79819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"/>
            <a:ext cx="8001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/>
              <a:t>Introduction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smtClean="0"/>
              <a:t>In the </a:t>
            </a:r>
            <a:r>
              <a:rPr lang="en-IN" dirty="0" err="1" smtClean="0"/>
              <a:t>Sangam</a:t>
            </a:r>
            <a:r>
              <a:rPr lang="en-IN" dirty="0" smtClean="0"/>
              <a:t> Age , the Tamil people had a common language and Culture .</a:t>
            </a:r>
          </a:p>
          <a:p>
            <a:endParaRPr lang="en-IN" dirty="0"/>
          </a:p>
          <a:p>
            <a:r>
              <a:rPr lang="en-IN" dirty="0" smtClean="0"/>
              <a:t>In the </a:t>
            </a:r>
            <a:r>
              <a:rPr lang="en-IN" dirty="0" err="1" smtClean="0"/>
              <a:t>Sangam</a:t>
            </a:r>
            <a:r>
              <a:rPr lang="en-IN" dirty="0" smtClean="0"/>
              <a:t> Age , the Tamil people lived in five different natural landscapes or geographical regions were known as </a:t>
            </a:r>
            <a:r>
              <a:rPr lang="en-IN" dirty="0" err="1" smtClean="0"/>
              <a:t>Tinais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err="1" smtClean="0"/>
              <a:t>Tolkappiyam</a:t>
            </a:r>
            <a:r>
              <a:rPr lang="en-IN" dirty="0" smtClean="0"/>
              <a:t> refers to the Five – Fold division of lands __</a:t>
            </a:r>
            <a:r>
              <a:rPr lang="en-IN" b="1" dirty="0" smtClean="0"/>
              <a:t> </a:t>
            </a:r>
            <a:r>
              <a:rPr lang="en-IN" b="1" dirty="0" err="1" smtClean="0"/>
              <a:t>Kurinji</a:t>
            </a:r>
            <a:r>
              <a:rPr lang="en-IN" b="1" dirty="0" smtClean="0"/>
              <a:t> </a:t>
            </a:r>
            <a:r>
              <a:rPr lang="en-IN" dirty="0" smtClean="0"/>
              <a:t>( hilly tracks )</a:t>
            </a:r>
          </a:p>
          <a:p>
            <a:endParaRPr lang="en-IN" dirty="0"/>
          </a:p>
          <a:p>
            <a:r>
              <a:rPr lang="en-IN" b="1" dirty="0" err="1" smtClean="0"/>
              <a:t>Mullai</a:t>
            </a:r>
            <a:r>
              <a:rPr lang="en-IN" dirty="0" smtClean="0"/>
              <a:t> ( Pastoral ) , </a:t>
            </a:r>
            <a:r>
              <a:rPr lang="en-IN" b="1" dirty="0" err="1" smtClean="0"/>
              <a:t>Marutham</a:t>
            </a:r>
            <a:r>
              <a:rPr lang="en-IN" dirty="0" smtClean="0"/>
              <a:t> ( Agricultural ) , </a:t>
            </a:r>
            <a:r>
              <a:rPr lang="en-IN" b="1" dirty="0" err="1" smtClean="0"/>
              <a:t>Neydal</a:t>
            </a:r>
            <a:r>
              <a:rPr lang="en-IN" dirty="0" smtClean="0"/>
              <a:t> ( Coastal ) and </a:t>
            </a:r>
            <a:r>
              <a:rPr lang="en-IN" b="1" dirty="0" err="1" smtClean="0"/>
              <a:t>Palai</a:t>
            </a:r>
            <a:r>
              <a:rPr lang="en-IN" b="1" dirty="0" smtClean="0"/>
              <a:t> </a:t>
            </a:r>
            <a:r>
              <a:rPr lang="en-IN" dirty="0" smtClean="0"/>
              <a:t>( Desert )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b="1" dirty="0" err="1" smtClean="0"/>
              <a:t>Kurinji</a:t>
            </a:r>
            <a:r>
              <a:rPr lang="en-IN" b="1" dirty="0" smtClean="0"/>
              <a:t> ___ </a:t>
            </a:r>
          </a:p>
          <a:p>
            <a:endParaRPr lang="en-IN" dirty="0"/>
          </a:p>
          <a:p>
            <a:r>
              <a:rPr lang="en-IN" dirty="0" smtClean="0"/>
              <a:t>It refers to the Hilly region </a:t>
            </a:r>
          </a:p>
          <a:p>
            <a:endParaRPr lang="en-IN" dirty="0"/>
          </a:p>
          <a:p>
            <a:r>
              <a:rPr lang="en-IN" dirty="0" smtClean="0"/>
              <a:t>The people in these region were called </a:t>
            </a:r>
            <a:r>
              <a:rPr lang="en-IN" dirty="0" err="1" smtClean="0"/>
              <a:t>Vettuvar</a:t>
            </a:r>
            <a:r>
              <a:rPr lang="en-IN" dirty="0" smtClean="0"/>
              <a:t> and </a:t>
            </a:r>
            <a:r>
              <a:rPr lang="en-IN" dirty="0" err="1" smtClean="0"/>
              <a:t>Kuravar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Hunting was their primary occupation .</a:t>
            </a:r>
          </a:p>
          <a:p>
            <a:endParaRPr lang="en-IN" dirty="0"/>
          </a:p>
          <a:p>
            <a:r>
              <a:rPr lang="en-IN" dirty="0" smtClean="0"/>
              <a:t>They also cultivated fruits and vegetables and gathered honey .</a:t>
            </a:r>
          </a:p>
          <a:p>
            <a:endParaRPr lang="en-IN" dirty="0"/>
          </a:p>
          <a:p>
            <a:r>
              <a:rPr lang="en-IN" dirty="0" smtClean="0"/>
              <a:t>They worshipped </a:t>
            </a:r>
            <a:r>
              <a:rPr lang="en-IN" dirty="0" err="1" smtClean="0"/>
              <a:t>Murugan</a:t>
            </a:r>
            <a:r>
              <a:rPr lang="en-IN" dirty="0" smtClean="0"/>
              <a:t> or </a:t>
            </a:r>
            <a:r>
              <a:rPr lang="en-IN" dirty="0" err="1" smtClean="0"/>
              <a:t>Seyon</a:t>
            </a:r>
            <a:r>
              <a:rPr lang="en-IN" dirty="0" smtClean="0"/>
              <a:t>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51286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5596" y="136556"/>
            <a:ext cx="80772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Mullai</a:t>
            </a:r>
            <a:r>
              <a:rPr lang="en-IN" dirty="0" smtClean="0"/>
              <a:t> __ </a:t>
            </a:r>
          </a:p>
          <a:p>
            <a:r>
              <a:rPr lang="en-IN" dirty="0"/>
              <a:t> </a:t>
            </a:r>
            <a:endParaRPr lang="en-IN" dirty="0" smtClean="0"/>
          </a:p>
          <a:p>
            <a:r>
              <a:rPr lang="en-IN" dirty="0" smtClean="0"/>
              <a:t>It is a forest tract with green pastures .</a:t>
            </a:r>
          </a:p>
          <a:p>
            <a:endParaRPr lang="en-IN" dirty="0"/>
          </a:p>
          <a:p>
            <a:r>
              <a:rPr lang="en-IN" dirty="0" smtClean="0"/>
              <a:t>The people of the </a:t>
            </a:r>
            <a:r>
              <a:rPr lang="en-IN" dirty="0" err="1" smtClean="0"/>
              <a:t>Mullai</a:t>
            </a:r>
            <a:r>
              <a:rPr lang="en-IN" dirty="0" smtClean="0"/>
              <a:t> region domesticated animals .</a:t>
            </a:r>
          </a:p>
          <a:p>
            <a:endParaRPr lang="en-IN" dirty="0"/>
          </a:p>
          <a:p>
            <a:r>
              <a:rPr lang="en-IN" dirty="0" smtClean="0"/>
              <a:t>The people of the </a:t>
            </a:r>
            <a:r>
              <a:rPr lang="en-IN" dirty="0" err="1" smtClean="0"/>
              <a:t>Mullai</a:t>
            </a:r>
            <a:r>
              <a:rPr lang="en-IN" dirty="0" smtClean="0"/>
              <a:t> region being Shepherds .</a:t>
            </a:r>
          </a:p>
          <a:p>
            <a:endParaRPr lang="en-IN" dirty="0"/>
          </a:p>
          <a:p>
            <a:r>
              <a:rPr lang="en-IN" dirty="0" smtClean="0"/>
              <a:t>They produced dairy products like Milk , Curd and Ghee .</a:t>
            </a:r>
          </a:p>
          <a:p>
            <a:endParaRPr lang="en-IN" dirty="0"/>
          </a:p>
          <a:p>
            <a:r>
              <a:rPr lang="en-IN" dirty="0" smtClean="0"/>
              <a:t>Their chief  Deity was </a:t>
            </a:r>
            <a:r>
              <a:rPr lang="en-IN" dirty="0" err="1" smtClean="0"/>
              <a:t>Thirumal</a:t>
            </a:r>
            <a:r>
              <a:rPr lang="en-IN" dirty="0" smtClean="0"/>
              <a:t> or </a:t>
            </a:r>
            <a:r>
              <a:rPr lang="en-IN" dirty="0" err="1" smtClean="0"/>
              <a:t>Mayon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err="1" smtClean="0"/>
              <a:t>Marudham</a:t>
            </a:r>
            <a:r>
              <a:rPr lang="en-IN" dirty="0" smtClean="0"/>
              <a:t>  __ </a:t>
            </a:r>
          </a:p>
          <a:p>
            <a:endParaRPr lang="en-IN" dirty="0"/>
          </a:p>
          <a:p>
            <a:r>
              <a:rPr lang="en-IN" dirty="0" smtClean="0"/>
              <a:t>It refers to Fertile and Cultivable lands </a:t>
            </a:r>
          </a:p>
          <a:p>
            <a:endParaRPr lang="en-IN" dirty="0"/>
          </a:p>
          <a:p>
            <a:r>
              <a:rPr lang="en-IN" dirty="0" smtClean="0"/>
              <a:t>Most of the people in </a:t>
            </a:r>
            <a:r>
              <a:rPr lang="en-IN" dirty="0" err="1" smtClean="0"/>
              <a:t>Marudham</a:t>
            </a:r>
            <a:r>
              <a:rPr lang="en-IN" dirty="0" smtClean="0"/>
              <a:t> region were called as </a:t>
            </a:r>
            <a:r>
              <a:rPr lang="en-IN" dirty="0" err="1" smtClean="0"/>
              <a:t>Vellalars</a:t>
            </a:r>
            <a:r>
              <a:rPr lang="en-IN" dirty="0" smtClean="0"/>
              <a:t> because they practised agriculture . </a:t>
            </a:r>
          </a:p>
          <a:p>
            <a:endParaRPr lang="en-IN" dirty="0"/>
          </a:p>
          <a:p>
            <a:r>
              <a:rPr lang="en-IN" dirty="0" err="1" smtClean="0"/>
              <a:t>Marudham</a:t>
            </a:r>
            <a:r>
              <a:rPr lang="en-IN" dirty="0" smtClean="0"/>
              <a:t> region people cultivated Paddy , Sugar cane  and a variety of fruits like Mango , Plantain and Jackfruit .Irrigation methods were also known to them .</a:t>
            </a:r>
          </a:p>
          <a:p>
            <a:endParaRPr lang="en-IN" dirty="0"/>
          </a:p>
          <a:p>
            <a:r>
              <a:rPr lang="en-IN" dirty="0" smtClean="0"/>
              <a:t>Their chief deity was </a:t>
            </a:r>
            <a:r>
              <a:rPr lang="en-IN" dirty="0" err="1" smtClean="0"/>
              <a:t>Indra</a:t>
            </a:r>
            <a:r>
              <a:rPr lang="en-IN" dirty="0" smtClean="0"/>
              <a:t> or the rain God .</a:t>
            </a:r>
          </a:p>
        </p:txBody>
      </p:sp>
    </p:spTree>
    <p:extLst>
      <p:ext uri="{BB962C8B-B14F-4D97-AF65-F5344CB8AC3E}">
        <p14:creationId xmlns:p14="http://schemas.microsoft.com/office/powerpoint/2010/main" val="2867085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113" y="304800"/>
            <a:ext cx="80772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Neydal</a:t>
            </a:r>
            <a:r>
              <a:rPr lang="en-IN" dirty="0" smtClean="0"/>
              <a:t> __ </a:t>
            </a:r>
          </a:p>
          <a:p>
            <a:endParaRPr lang="en-IN" dirty="0"/>
          </a:p>
          <a:p>
            <a:r>
              <a:rPr lang="en-IN" dirty="0" err="1" smtClean="0"/>
              <a:t>Neydal</a:t>
            </a:r>
            <a:r>
              <a:rPr lang="en-IN" dirty="0" smtClean="0"/>
              <a:t> was the Coastal region </a:t>
            </a:r>
          </a:p>
          <a:p>
            <a:endParaRPr lang="en-IN" dirty="0"/>
          </a:p>
          <a:p>
            <a:r>
              <a:rPr lang="en-IN" dirty="0" smtClean="0"/>
              <a:t>The people of this region were known as </a:t>
            </a:r>
            <a:r>
              <a:rPr lang="en-IN" dirty="0" err="1" smtClean="0"/>
              <a:t>Parathvar</a:t>
            </a:r>
            <a:r>
              <a:rPr lang="en-IN" dirty="0" smtClean="0"/>
              <a:t> or </a:t>
            </a:r>
            <a:r>
              <a:rPr lang="en-IN" dirty="0" err="1" smtClean="0"/>
              <a:t>Meenavar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Fishing was their natural occupation .</a:t>
            </a:r>
          </a:p>
          <a:p>
            <a:endParaRPr lang="en-IN" dirty="0"/>
          </a:p>
          <a:p>
            <a:r>
              <a:rPr lang="en-IN" dirty="0" smtClean="0"/>
              <a:t>They were also famous Sailors .</a:t>
            </a:r>
          </a:p>
          <a:p>
            <a:endParaRPr lang="en-IN" dirty="0"/>
          </a:p>
          <a:p>
            <a:r>
              <a:rPr lang="en-IN" dirty="0" smtClean="0"/>
              <a:t>They produced and Sold Salt and Fish .They were called </a:t>
            </a:r>
            <a:r>
              <a:rPr lang="en-IN" dirty="0" err="1" smtClean="0"/>
              <a:t>Umanar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God of the </a:t>
            </a:r>
            <a:r>
              <a:rPr lang="en-IN" dirty="0" err="1" smtClean="0"/>
              <a:t>Neydal</a:t>
            </a:r>
            <a:r>
              <a:rPr lang="en-IN" dirty="0" smtClean="0"/>
              <a:t> region was </a:t>
            </a:r>
            <a:r>
              <a:rPr lang="en-IN" dirty="0" err="1" smtClean="0"/>
              <a:t>Varunan</a:t>
            </a:r>
            <a:r>
              <a:rPr lang="en-IN" dirty="0" smtClean="0"/>
              <a:t> or the God of the Sea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Palai</a:t>
            </a:r>
            <a:r>
              <a:rPr lang="en-IN" dirty="0" smtClean="0"/>
              <a:t> ___</a:t>
            </a:r>
          </a:p>
          <a:p>
            <a:endParaRPr lang="en-IN" dirty="0"/>
          </a:p>
          <a:p>
            <a:r>
              <a:rPr lang="en-IN" dirty="0" smtClean="0"/>
              <a:t>The term </a:t>
            </a:r>
            <a:r>
              <a:rPr lang="en-IN" dirty="0" err="1" smtClean="0"/>
              <a:t>palai</a:t>
            </a:r>
            <a:r>
              <a:rPr lang="en-IN" dirty="0" smtClean="0"/>
              <a:t> refers to the desert region . But , there was no desert in the Tamil Country .</a:t>
            </a:r>
          </a:p>
          <a:p>
            <a:endParaRPr lang="en-IN" dirty="0"/>
          </a:p>
          <a:p>
            <a:r>
              <a:rPr lang="en-IN" dirty="0" smtClean="0"/>
              <a:t>It could be said that whenever there was drought due to failure of rains , that region was called as </a:t>
            </a:r>
            <a:r>
              <a:rPr lang="en-IN" dirty="0" err="1" smtClean="0"/>
              <a:t>Palai</a:t>
            </a:r>
            <a:r>
              <a:rPr lang="en-IN" dirty="0" smtClean="0"/>
              <a:t>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7014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5568" y="152400"/>
            <a:ext cx="80010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people of </a:t>
            </a:r>
            <a:r>
              <a:rPr lang="en-IN" dirty="0" err="1" smtClean="0"/>
              <a:t>Palai</a:t>
            </a:r>
            <a:r>
              <a:rPr lang="en-IN" dirty="0" smtClean="0"/>
              <a:t> region were called as </a:t>
            </a:r>
            <a:r>
              <a:rPr lang="en-IN" dirty="0" err="1" smtClean="0"/>
              <a:t>Maravar</a:t>
            </a:r>
            <a:r>
              <a:rPr lang="en-IN" dirty="0" smtClean="0"/>
              <a:t> or </a:t>
            </a:r>
            <a:r>
              <a:rPr lang="en-IN" dirty="0" err="1" smtClean="0"/>
              <a:t>Kalvar</a:t>
            </a:r>
            <a:r>
              <a:rPr lang="en-IN" dirty="0" smtClean="0"/>
              <a:t>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They were forced to live as robbers due to poverty . </a:t>
            </a:r>
            <a:r>
              <a:rPr lang="en-IN" dirty="0" err="1" smtClean="0"/>
              <a:t>Maravar</a:t>
            </a:r>
            <a:r>
              <a:rPr lang="en-IN" dirty="0" smtClean="0"/>
              <a:t> were also known for their Heroism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They worshipped  the Goddess </a:t>
            </a:r>
            <a:r>
              <a:rPr lang="en-IN" dirty="0" err="1" smtClean="0"/>
              <a:t>Kotravai</a:t>
            </a:r>
            <a:r>
              <a:rPr lang="en-IN" dirty="0" smtClean="0"/>
              <a:t> or Kali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sz="2000" b="1" dirty="0" smtClean="0"/>
              <a:t>Social Divisions </a:t>
            </a:r>
          </a:p>
          <a:p>
            <a:endParaRPr lang="en-IN" dirty="0"/>
          </a:p>
          <a:p>
            <a:r>
              <a:rPr lang="en-IN" dirty="0" err="1" smtClean="0"/>
              <a:t>Tolkappiyam</a:t>
            </a:r>
            <a:r>
              <a:rPr lang="en-IN" dirty="0" smtClean="0"/>
              <a:t> refers to four castes namely </a:t>
            </a:r>
            <a:r>
              <a:rPr lang="en-IN" dirty="0" err="1" smtClean="0"/>
              <a:t>Arasar</a:t>
            </a:r>
            <a:r>
              <a:rPr lang="en-IN" dirty="0" smtClean="0"/>
              <a:t> , </a:t>
            </a:r>
            <a:r>
              <a:rPr lang="en-IN" dirty="0" err="1" smtClean="0"/>
              <a:t>Anthanar</a:t>
            </a:r>
            <a:r>
              <a:rPr lang="en-IN" dirty="0" smtClean="0"/>
              <a:t> ,</a:t>
            </a:r>
            <a:r>
              <a:rPr lang="en-IN" dirty="0" err="1" smtClean="0"/>
              <a:t>Vanigar</a:t>
            </a:r>
            <a:r>
              <a:rPr lang="en-IN" dirty="0" smtClean="0"/>
              <a:t> and </a:t>
            </a:r>
            <a:r>
              <a:rPr lang="en-IN" dirty="0" err="1" smtClean="0"/>
              <a:t>Vellalar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ruling class was called </a:t>
            </a:r>
            <a:r>
              <a:rPr lang="en-IN" b="1" dirty="0" err="1" smtClean="0"/>
              <a:t>Arasar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smtClean="0"/>
              <a:t>The class which spread knowledge were  </a:t>
            </a:r>
            <a:r>
              <a:rPr lang="en-IN" b="1" dirty="0" err="1" smtClean="0"/>
              <a:t>Anthanars</a:t>
            </a:r>
            <a:r>
              <a:rPr lang="en-IN" b="1" dirty="0" smtClean="0"/>
              <a:t> </a:t>
            </a:r>
            <a:r>
              <a:rPr lang="en-IN" dirty="0" smtClean="0"/>
              <a:t>, who had been religious priests</a:t>
            </a:r>
          </a:p>
          <a:p>
            <a:endParaRPr lang="en-IN" dirty="0"/>
          </a:p>
          <a:p>
            <a:r>
              <a:rPr lang="en-IN" b="1" dirty="0" err="1" smtClean="0"/>
              <a:t>Vanigars</a:t>
            </a:r>
            <a:r>
              <a:rPr lang="en-IN" b="1" dirty="0" smtClean="0"/>
              <a:t> </a:t>
            </a:r>
            <a:r>
              <a:rPr lang="en-IN" dirty="0" smtClean="0"/>
              <a:t>carried on trade and commerce .</a:t>
            </a:r>
          </a:p>
          <a:p>
            <a:endParaRPr lang="en-IN" dirty="0"/>
          </a:p>
          <a:p>
            <a:r>
              <a:rPr lang="en-IN" dirty="0" smtClean="0"/>
              <a:t>The</a:t>
            </a:r>
            <a:r>
              <a:rPr lang="en-IN" b="1" dirty="0" smtClean="0"/>
              <a:t> </a:t>
            </a:r>
            <a:r>
              <a:rPr lang="en-IN" b="1" dirty="0" err="1" smtClean="0"/>
              <a:t>Vellalars</a:t>
            </a:r>
            <a:r>
              <a:rPr lang="en-IN" b="1" dirty="0" smtClean="0"/>
              <a:t> </a:t>
            </a:r>
            <a:r>
              <a:rPr lang="en-IN" dirty="0" smtClean="0"/>
              <a:t>were Agriculturists 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86358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67420"/>
            <a:ext cx="792480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Other tribal groups like </a:t>
            </a:r>
            <a:r>
              <a:rPr lang="en-IN" dirty="0" err="1" smtClean="0"/>
              <a:t>Parathavar</a:t>
            </a:r>
            <a:r>
              <a:rPr lang="en-IN" dirty="0" smtClean="0"/>
              <a:t> , </a:t>
            </a:r>
            <a:r>
              <a:rPr lang="en-IN" dirty="0" err="1" smtClean="0"/>
              <a:t>Panar</a:t>
            </a:r>
            <a:r>
              <a:rPr lang="en-IN" dirty="0" smtClean="0"/>
              <a:t> , </a:t>
            </a:r>
            <a:r>
              <a:rPr lang="en-IN" dirty="0" err="1" smtClean="0"/>
              <a:t>Eyinar</a:t>
            </a:r>
            <a:r>
              <a:rPr lang="en-IN" dirty="0" smtClean="0"/>
              <a:t> , </a:t>
            </a:r>
            <a:r>
              <a:rPr lang="en-IN" dirty="0" err="1" smtClean="0"/>
              <a:t>Kadambar</a:t>
            </a:r>
            <a:r>
              <a:rPr lang="en-IN" dirty="0" smtClean="0"/>
              <a:t> , </a:t>
            </a:r>
            <a:r>
              <a:rPr lang="en-IN" dirty="0" err="1" smtClean="0"/>
              <a:t>Maravar</a:t>
            </a:r>
            <a:r>
              <a:rPr lang="en-IN" dirty="0" smtClean="0"/>
              <a:t>  and </a:t>
            </a:r>
            <a:r>
              <a:rPr lang="en-IN" dirty="0" err="1" smtClean="0"/>
              <a:t>Pulaiyar</a:t>
            </a:r>
            <a:r>
              <a:rPr lang="en-IN" dirty="0" smtClean="0"/>
              <a:t>  were also found in the </a:t>
            </a:r>
            <a:r>
              <a:rPr lang="en-IN" dirty="0" err="1" smtClean="0"/>
              <a:t>Sangam</a:t>
            </a:r>
            <a:r>
              <a:rPr lang="en-IN" dirty="0" smtClean="0"/>
              <a:t> society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sz="2000" b="1" dirty="0" smtClean="0"/>
              <a:t>Status of Women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Women were treated with special consideration . </a:t>
            </a:r>
          </a:p>
          <a:p>
            <a:endParaRPr lang="en-IN" dirty="0"/>
          </a:p>
          <a:p>
            <a:r>
              <a:rPr lang="en-IN" dirty="0" smtClean="0"/>
              <a:t>The natural feminine qualities such as  </a:t>
            </a:r>
            <a:r>
              <a:rPr lang="en-IN" dirty="0" err="1" smtClean="0"/>
              <a:t>Achcham</a:t>
            </a:r>
            <a:r>
              <a:rPr lang="en-IN" dirty="0" smtClean="0"/>
              <a:t> , Madam , </a:t>
            </a:r>
            <a:r>
              <a:rPr lang="en-IN" dirty="0" err="1" smtClean="0"/>
              <a:t>Nanam</a:t>
            </a:r>
            <a:r>
              <a:rPr lang="en-IN" dirty="0" smtClean="0"/>
              <a:t> and </a:t>
            </a:r>
            <a:r>
              <a:rPr lang="en-IN" dirty="0" err="1" smtClean="0"/>
              <a:t>Payirpu</a:t>
            </a:r>
            <a:r>
              <a:rPr lang="en-IN" dirty="0" smtClean="0"/>
              <a:t>  were insisted in the </a:t>
            </a:r>
            <a:r>
              <a:rPr lang="en-IN" dirty="0" err="1" smtClean="0"/>
              <a:t>Sangam</a:t>
            </a:r>
            <a:r>
              <a:rPr lang="en-IN" dirty="0" smtClean="0"/>
              <a:t> literature .</a:t>
            </a:r>
          </a:p>
          <a:p>
            <a:endParaRPr lang="en-IN" dirty="0"/>
          </a:p>
          <a:p>
            <a:r>
              <a:rPr lang="en-IN" dirty="0" smtClean="0"/>
              <a:t>The Chastity was worshipped by the people .</a:t>
            </a:r>
          </a:p>
          <a:p>
            <a:endParaRPr lang="en-IN" dirty="0"/>
          </a:p>
          <a:p>
            <a:r>
              <a:rPr lang="en-IN" dirty="0" smtClean="0"/>
              <a:t>The Heroine of </a:t>
            </a:r>
            <a:r>
              <a:rPr lang="en-IN" dirty="0" err="1" smtClean="0"/>
              <a:t>Silappathigaram</a:t>
            </a:r>
            <a:r>
              <a:rPr lang="en-IN" dirty="0" smtClean="0"/>
              <a:t> , </a:t>
            </a:r>
            <a:r>
              <a:rPr lang="en-IN" dirty="0" err="1" smtClean="0"/>
              <a:t>Kannagi</a:t>
            </a:r>
            <a:r>
              <a:rPr lang="en-IN" dirty="0" smtClean="0"/>
              <a:t> had been hailed for her Chastity and worshipped by the people .</a:t>
            </a:r>
          </a:p>
          <a:p>
            <a:endParaRPr lang="en-IN" dirty="0"/>
          </a:p>
          <a:p>
            <a:r>
              <a:rPr lang="en-IN" dirty="0" smtClean="0"/>
              <a:t>The women were given freedom to choose their life partners .</a:t>
            </a:r>
          </a:p>
          <a:p>
            <a:endParaRPr lang="en-IN" dirty="0"/>
          </a:p>
          <a:p>
            <a:r>
              <a:rPr lang="en-IN" dirty="0" smtClean="0"/>
              <a:t>Women treated their husbands as equivalent to God . </a:t>
            </a:r>
          </a:p>
          <a:p>
            <a:endParaRPr lang="en-IN" dirty="0"/>
          </a:p>
          <a:p>
            <a:r>
              <a:rPr lang="en-IN" dirty="0" smtClean="0"/>
              <a:t>They were not permitted to remarry and inherit property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80230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14608"/>
            <a:ext cx="80010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Sati or the custom of Self – immolation at the death of one’s husband  was not generally prevalent during this period .</a:t>
            </a:r>
          </a:p>
          <a:p>
            <a:endParaRPr lang="en-IN" dirty="0"/>
          </a:p>
          <a:p>
            <a:r>
              <a:rPr lang="en-IN" dirty="0" smtClean="0"/>
              <a:t>Some women from the royal family indulged in the practice of Sati </a:t>
            </a:r>
          </a:p>
          <a:p>
            <a:endParaRPr lang="en-IN" dirty="0"/>
          </a:p>
          <a:p>
            <a:r>
              <a:rPr lang="en-IN" dirty="0" smtClean="0"/>
              <a:t>A women had to play different roles in the family such as a dutiful wife , responsible mother and an ideal hostess to guests .</a:t>
            </a:r>
          </a:p>
          <a:p>
            <a:endParaRPr lang="en-IN" dirty="0"/>
          </a:p>
          <a:p>
            <a:r>
              <a:rPr lang="en-IN" dirty="0" smtClean="0"/>
              <a:t>Women’s Education was also insisted during the </a:t>
            </a:r>
            <a:r>
              <a:rPr lang="en-IN" dirty="0" err="1" smtClean="0"/>
              <a:t>Sangam</a:t>
            </a:r>
            <a:r>
              <a:rPr lang="en-IN" dirty="0" smtClean="0"/>
              <a:t> Age.</a:t>
            </a:r>
          </a:p>
          <a:p>
            <a:endParaRPr lang="en-IN" dirty="0"/>
          </a:p>
          <a:p>
            <a:r>
              <a:rPr lang="en-IN" dirty="0" smtClean="0"/>
              <a:t> women poets like </a:t>
            </a:r>
            <a:r>
              <a:rPr lang="en-IN" dirty="0" err="1" smtClean="0"/>
              <a:t>Avvaiyar</a:t>
            </a:r>
            <a:r>
              <a:rPr lang="en-IN" dirty="0" smtClean="0"/>
              <a:t> , </a:t>
            </a:r>
            <a:r>
              <a:rPr lang="en-IN" dirty="0" err="1" smtClean="0"/>
              <a:t>Kakkai</a:t>
            </a:r>
            <a:r>
              <a:rPr lang="en-IN" dirty="0" smtClean="0"/>
              <a:t> </a:t>
            </a:r>
            <a:r>
              <a:rPr lang="en-IN" dirty="0" err="1" smtClean="0"/>
              <a:t>Padiniyar</a:t>
            </a:r>
            <a:r>
              <a:rPr lang="en-IN" dirty="0" smtClean="0"/>
              <a:t>  and </a:t>
            </a:r>
            <a:r>
              <a:rPr lang="en-IN" dirty="0" err="1" smtClean="0"/>
              <a:t>Nachchellaiyar</a:t>
            </a:r>
            <a:r>
              <a:rPr lang="en-IN" dirty="0" smtClean="0"/>
              <a:t> , whose verses are found in the </a:t>
            </a:r>
            <a:r>
              <a:rPr lang="en-IN" dirty="0" err="1" smtClean="0"/>
              <a:t>Sangam</a:t>
            </a:r>
            <a:r>
              <a:rPr lang="en-IN" dirty="0" smtClean="0"/>
              <a:t> literature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sz="2000" b="1" dirty="0" smtClean="0"/>
              <a:t>Chivalry .</a:t>
            </a:r>
          </a:p>
          <a:p>
            <a:endParaRPr lang="en-IN" dirty="0"/>
          </a:p>
          <a:p>
            <a:r>
              <a:rPr lang="en-IN" dirty="0" smtClean="0"/>
              <a:t>The Tamil people had observed certain Social , Religious and Moral customs , possessed the qualities of courage , Honour , Courtesy and Loyalty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Chera</a:t>
            </a:r>
            <a:r>
              <a:rPr lang="en-IN" dirty="0" smtClean="0"/>
              <a:t> King </a:t>
            </a:r>
            <a:r>
              <a:rPr lang="en-IN" dirty="0" err="1" smtClean="0"/>
              <a:t>Neduncheralathan</a:t>
            </a:r>
            <a:r>
              <a:rPr lang="en-IN" dirty="0" smtClean="0"/>
              <a:t> went up to the Himalayas and returned victoriously , assumed the title of </a:t>
            </a:r>
            <a:r>
              <a:rPr lang="en-IN" dirty="0" err="1" smtClean="0"/>
              <a:t>Himayavaramban</a:t>
            </a:r>
            <a:r>
              <a:rPr lang="en-IN" dirty="0" smtClean="0"/>
              <a:t>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90891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7772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ancient Tamils had the practice of raising hero stones called </a:t>
            </a:r>
            <a:r>
              <a:rPr lang="en-IN" dirty="0" err="1" smtClean="0"/>
              <a:t>Virakkals</a:t>
            </a:r>
            <a:r>
              <a:rPr lang="en-IN" dirty="0" smtClean="0"/>
              <a:t> in honour of the heroes who died while fighting for the king ,</a:t>
            </a:r>
          </a:p>
          <a:p>
            <a:endParaRPr lang="en-IN" dirty="0" smtClean="0"/>
          </a:p>
          <a:p>
            <a:r>
              <a:rPr lang="en-IN" dirty="0" smtClean="0"/>
              <a:t> receiving  wounds in the battlefields at the back was considered as a shameful deed.</a:t>
            </a:r>
          </a:p>
          <a:p>
            <a:endParaRPr lang="en-IN" dirty="0"/>
          </a:p>
          <a:p>
            <a:r>
              <a:rPr lang="en-IN" dirty="0" smtClean="0"/>
              <a:t>They were also known as Hero Stones or </a:t>
            </a:r>
            <a:r>
              <a:rPr lang="en-IN" dirty="0" err="1" smtClean="0"/>
              <a:t>Nadukal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Purananooru</a:t>
            </a:r>
            <a:r>
              <a:rPr lang="en-IN" dirty="0" smtClean="0"/>
              <a:t> </a:t>
            </a:r>
            <a:r>
              <a:rPr lang="en-IN" dirty="0" err="1" smtClean="0"/>
              <a:t>apeaks</a:t>
            </a:r>
            <a:r>
              <a:rPr lang="en-IN" dirty="0" smtClean="0"/>
              <a:t> about the Chivalry of the Ancient Tamils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sz="2000" b="1" dirty="0" smtClean="0"/>
              <a:t>Food and Hospitality </a:t>
            </a:r>
          </a:p>
          <a:p>
            <a:endParaRPr lang="en-IN" dirty="0"/>
          </a:p>
          <a:p>
            <a:r>
              <a:rPr lang="en-IN" dirty="0" smtClean="0"/>
              <a:t>Rice was their stable food </a:t>
            </a:r>
          </a:p>
          <a:p>
            <a:endParaRPr lang="en-IN" dirty="0"/>
          </a:p>
          <a:p>
            <a:r>
              <a:rPr lang="en-IN" dirty="0" smtClean="0"/>
              <a:t>The food – habits varied among the people according to their economic status .</a:t>
            </a:r>
          </a:p>
          <a:p>
            <a:endParaRPr lang="en-IN" dirty="0"/>
          </a:p>
          <a:p>
            <a:r>
              <a:rPr lang="en-IN" dirty="0" smtClean="0"/>
              <a:t>Chewing betel leaves was  most common among the people .</a:t>
            </a:r>
          </a:p>
          <a:p>
            <a:endParaRPr lang="en-IN" dirty="0"/>
          </a:p>
          <a:p>
            <a:r>
              <a:rPr lang="en-IN" dirty="0" smtClean="0"/>
              <a:t>Offering betel leaves to quests had become a social formality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21878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79248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Dress and Ornaments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Sangam</a:t>
            </a:r>
            <a:r>
              <a:rPr lang="en-IN" dirty="0" smtClean="0"/>
              <a:t> Tamils  paid more attention to their hairstyle and dress according to their status .</a:t>
            </a:r>
          </a:p>
          <a:p>
            <a:endParaRPr lang="en-IN" dirty="0"/>
          </a:p>
          <a:p>
            <a:r>
              <a:rPr lang="en-IN" dirty="0" smtClean="0"/>
              <a:t>The rich wore silk and fine cotton garments .</a:t>
            </a:r>
          </a:p>
          <a:p>
            <a:endParaRPr lang="en-IN" dirty="0"/>
          </a:p>
          <a:p>
            <a:r>
              <a:rPr lang="en-IN" dirty="0" smtClean="0"/>
              <a:t>The middle class people generally wore a clothes made of cotton .</a:t>
            </a:r>
          </a:p>
          <a:p>
            <a:endParaRPr lang="en-IN" dirty="0"/>
          </a:p>
          <a:p>
            <a:r>
              <a:rPr lang="en-IN" dirty="0" smtClean="0"/>
              <a:t>They used flowers like Jasmine to decorate their  plaits and tufts . </a:t>
            </a:r>
          </a:p>
          <a:p>
            <a:endParaRPr lang="en-IN" dirty="0"/>
          </a:p>
          <a:p>
            <a:r>
              <a:rPr lang="en-IN" dirty="0" smtClean="0"/>
              <a:t>Both men and women used perfumes made of Sandal and flowers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Sangam</a:t>
            </a:r>
            <a:r>
              <a:rPr lang="en-IN" dirty="0" smtClean="0"/>
              <a:t> literature refers to a variety of ornaments made of Gold , Silver , Pearls and Precious Stones worn by both men and women .</a:t>
            </a:r>
          </a:p>
          <a:p>
            <a:endParaRPr lang="en-IN" dirty="0"/>
          </a:p>
          <a:p>
            <a:r>
              <a:rPr lang="en-IN" dirty="0" smtClean="0"/>
              <a:t>Poor people used ornaments made of Shells and Beads .</a:t>
            </a:r>
            <a:endParaRPr lang="en-IN" dirty="0"/>
          </a:p>
          <a:p>
            <a:endParaRPr lang="en-IN" dirty="0" smtClean="0"/>
          </a:p>
          <a:p>
            <a:r>
              <a:rPr lang="en-IN" dirty="0"/>
              <a:t> </a:t>
            </a:r>
            <a:r>
              <a:rPr lang="en-IN" dirty="0" smtClean="0"/>
              <a:t>                                   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80952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237</TotalTime>
  <Words>1130</Words>
  <Application>Microsoft Office PowerPoint</Application>
  <PresentationFormat>On-screen Show (4:3)</PresentationFormat>
  <Paragraphs>208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Adjacency</vt:lpstr>
      <vt:lpstr>Presentation</vt:lpstr>
      <vt:lpstr>SOCIAL CONDITIONS DURING THE SANGAM AGE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CONDITIONS DURING THE SANGAM AGE </dc:title>
  <dc:creator>sid m</dc:creator>
  <cp:lastModifiedBy>lingamal</cp:lastModifiedBy>
  <cp:revision>24</cp:revision>
  <dcterms:created xsi:type="dcterms:W3CDTF">2006-08-16T00:00:00Z</dcterms:created>
  <dcterms:modified xsi:type="dcterms:W3CDTF">2018-07-02T17:35:46Z</dcterms:modified>
</cp:coreProperties>
</file>