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7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2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4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5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3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4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9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7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7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BC21-8D35-40CF-8B4D-38E2EB5CAC0B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9060E-19DC-4440-8F28-80C10A08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2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04740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REFORMATION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524" y="1479665"/>
            <a:ext cx="10723418" cy="5378335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CAUSES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DECLINE OF PAPCY: ROME, 1309: AVIGNON, 1409: ROME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SUPRAMACY OF THE CHURCH OVER STATE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RISE OF NATION STATES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RISE OF SECULAR ATTITUDE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ANTI CHURCH MOVEMENTS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JOHN WYCLIFFE: PRIEST PROFESSOR: CRRITICISED 				WORLDLINESS: BIBLE TO 	ENGLISH: HE WAS CRUSHED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JOHN HUSS: PRIEST PROFESSOR: CONDEMNED CORRUPTION: 				HE WAS BURNT AT STAKE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SAVONAROLA: CORRUPTION FREE RULE IN FRANCE: 						HE WAS BURNT AT THE STAKE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2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2384"/>
            <a:ext cx="9144000" cy="647561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CAUSES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ATTACK BY HUMANIST SCHOLARS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LITERAL USE OF BIBLE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CORRUPTION OF MONKS AND PRIESTS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REFORMS WITHIN CHURCH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SALE OF INDUKGENCES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ST. PETER’S CHURCH CONSTRUCTION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Germany: John Tetzel: 1517: martin Luther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misuses in the church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unholy men in holy order: business: drinking: 		sale of church offices: Indulgences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emergence of middle class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commerce: artisans, merchants, lawyers, 		doctors: upper class domination: no tax for 		upper class: to free church from wealthy 		aristocrats: peasants … church property</a:t>
            </a:r>
          </a:p>
        </p:txBody>
      </p:sp>
    </p:spTree>
    <p:extLst>
      <p:ext uri="{BB962C8B-B14F-4D97-AF65-F5344CB8AC3E}">
        <p14:creationId xmlns:p14="http://schemas.microsoft.com/office/powerpoint/2010/main" val="7902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895" y="515388"/>
            <a:ext cx="10956174" cy="6084917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Causes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spread of renaissance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emergence of spirited leaders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martin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luther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Ulrich Zwingli: john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calvin</a:t>
            </a:r>
            <a:endParaRPr lang="en-US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Thomas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cranmer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henry VIII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Reformation </a:t>
            </a:r>
            <a:endParaRPr lang="en-US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martin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luther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1483-1546: professor: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wittenberg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university: 	1511: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rome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john Tetzel: 95 theses at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wittenberg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church: 	translated bible into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german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Lutheran church: 1529: 	protestant movement in Germany: catholic Germany: 	Charles v :protestant Germany:luther:1555:Augsburg peace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Ulrich Zwingli: 1484-1531: Switzerland- follower of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luther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	young priest: war: catholic and protestant: 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1531: 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killed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70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761" y="581891"/>
            <a:ext cx="11188930" cy="5783283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jOhn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calvin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1509-1564: French: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swiss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reform movement: fly 	from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france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to Geneva: Calvinist doctrine: Netherlands: 	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hungary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france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Scotland: England: America</a:t>
            </a:r>
          </a:p>
          <a:p>
            <a:pPr algn="just"/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john Wycliffe: England: king henry VIII: Catherine: aunt of 	Charles V of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france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anne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Boleyn: Anglican church: Edward VI: 	protestant doctrine: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mary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catholic :Elizabeth: middle path</a:t>
            </a:r>
          </a:p>
          <a:p>
            <a:pPr algn="just"/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gradually reformation spread all over Europe and world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7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Algerian</vt:lpstr>
      <vt:lpstr>Arial</vt:lpstr>
      <vt:lpstr>Calibri</vt:lpstr>
      <vt:lpstr>Calibri Light</vt:lpstr>
      <vt:lpstr>Office Theme</vt:lpstr>
      <vt:lpstr>REFORMATION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REFORMATION</dc:title>
  <dc:creator>ADMIN</dc:creator>
  <cp:lastModifiedBy>ADMIN</cp:lastModifiedBy>
  <cp:revision>12</cp:revision>
  <dcterms:created xsi:type="dcterms:W3CDTF">2008-07-31T10:59:27Z</dcterms:created>
  <dcterms:modified xsi:type="dcterms:W3CDTF">2008-07-30T18:49:35Z</dcterms:modified>
</cp:coreProperties>
</file>