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09728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0" y="-114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7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41CFC-6C3D-46C0-8A8D-E508F0C5FA06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6FCBF-0C96-4EE1-81E2-7E40DD905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0198-1381-4374-AF71-E5F2CCFE474F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FDE73-F306-4E41-94BA-BE7D62A42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" y="366714"/>
            <a:ext cx="185166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2" y="366714"/>
            <a:ext cx="537210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83942-DA44-44EB-8B9E-16A065D5A6C4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46F74-7A5E-47EF-99DA-80FB57FD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F32D0-636C-43B2-A2BC-D6B297FEF841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B8CEE-8E57-4717-83EB-E7459E00A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5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0471A-0D07-4B8B-B07C-40302AD61E43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7ECF-32DF-4001-ABD5-60D28AC0D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1" y="2133601"/>
            <a:ext cx="361188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6241" y="2133601"/>
            <a:ext cx="361188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A21D4-DBCC-466F-9E6E-816E63ADF415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25DE7-9116-4A21-8A53-DF0510567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1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1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75C9-F87B-434E-9FFA-BEFC8A39BC54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8DE36-8745-4360-94D2-AC3F40EA5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AE76E-3EEF-42C6-B8CB-441991E1E92B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7F316-CB4C-4E93-A078-0FA9AE017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273BB-6522-4BB3-B71F-DEFDDC6C420A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9A32D-CA4A-4DD3-BA83-6D050F2BD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1" y="273052"/>
            <a:ext cx="61341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435102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23A96-BD6A-49DE-81FE-B330C1FD4801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79FD3-6D0D-42A5-A243-300B80413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1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9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05277-38FB-4DCC-A30F-A13A46D357F4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5DECA-FCF5-4575-BD56-1DAAA70E7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274638"/>
            <a:ext cx="9874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98742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275" y="6356350"/>
            <a:ext cx="2559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880A84-A4CA-46A9-A12B-6B3E097001B6}" type="datetimeFigureOut">
              <a:rPr lang="en-US"/>
              <a:pPr>
                <a:defRPr/>
              </a:pPr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675" y="6356350"/>
            <a:ext cx="3473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4475" y="6356350"/>
            <a:ext cx="2559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9086C9-E723-46D1-876B-E9A6FCB2A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9326563" cy="1470025"/>
          </a:xfrm>
        </p:spPr>
        <p:txBody>
          <a:bodyPr/>
          <a:lstStyle/>
          <a:p>
            <a:r>
              <a:rPr lang="en-US" sz="6000" b="1" smtClean="0">
                <a:solidFill>
                  <a:srgbClr val="002060"/>
                </a:solidFill>
              </a:rPr>
              <a:t>Presidents of India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6238" y="3886200"/>
            <a:ext cx="7680325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1268" name="Picture 2" descr="C:\Documents and Settings\staff\Desktop\Presidents of India\president 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058025" cy="255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3" descr="C:\Documents and Settings\staff\Desktop\Presidents of India\president 7.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505200"/>
            <a:ext cx="9372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2292" name="Picture 2" descr="C:\Documents and Settings\staff\Desktop\Presidents of India\president 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725" y="1600200"/>
            <a:ext cx="97472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3316" name="Picture 2" descr="C:\Documents and Settings\staff\Desktop\Presidents of India\president 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1447800"/>
            <a:ext cx="104552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4340" name="Picture 2" descr="C:\Documents and Settings\staff\Desktop\Presidents of India\president 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938" y="1447800"/>
            <a:ext cx="925036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5364" name="Picture 2" descr="C:\Documents and Settings\staff\Desktop\Presidents of India\president 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275" y="1524000"/>
            <a:ext cx="98742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6388" name="Picture 2" descr="C:\Documents and Settings\staff\Desktop\Presidents of India\president 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588" y="1752600"/>
            <a:ext cx="102076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2" name="Picture 2" descr="C:\Documents and Settings\staff\Desktop\Presidents of India\president 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600" y="1676400"/>
            <a:ext cx="925036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076" name="Picture 2" descr="C:\Documents and Settings\staff\Desktop\Presidents of India\president-of-india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371600"/>
            <a:ext cx="10591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Documents and Settings\staff\Desktop\Presidents of India\president-of-india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3300" y="0"/>
            <a:ext cx="63373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124" name="Picture 2" descr="C:\Documents and Settings\staff\Desktop\Presidents of India\president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28600"/>
            <a:ext cx="1076007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148" name="Picture 3" descr="C:\Documents and Settings\staff\Desktop\Presidents of India\president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50" y="685800"/>
            <a:ext cx="103568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7172" name="Picture 2" descr="C:\Documents and Settings\staff\Desktop\Presidents of India\president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3" y="1295400"/>
            <a:ext cx="1022508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8196" name="Picture 2" descr="C:\Documents and Settings\staff\Desktop\Presidents of India\president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688" y="1219200"/>
            <a:ext cx="995203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3" descr="C:\Documents and Settings\staff\Desktop\Presidents of India\president 4.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19200"/>
            <a:ext cx="487680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220" name="Picture 2" descr="C:\Documents and Settings\staff\Desktop\Presidents of India\president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104013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0244" name="Picture 2" descr="C:\Documents and Settings\staff\Desktop\Presidents of India\president 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371600"/>
            <a:ext cx="10693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</Words>
  <Application>Microsoft Office PowerPoint</Application>
  <PresentationFormat>Custom</PresentationFormat>
  <Paragraphs>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Arial</vt:lpstr>
      <vt:lpstr>Office Theme</vt:lpstr>
      <vt:lpstr>Presidents of India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Presidents of India</dc:title>
  <dc:creator>staff</dc:creator>
  <cp:lastModifiedBy>sjc</cp:lastModifiedBy>
  <cp:revision>3</cp:revision>
  <dcterms:created xsi:type="dcterms:W3CDTF">2016-03-11T03:36:34Z</dcterms:created>
  <dcterms:modified xsi:type="dcterms:W3CDTF">2016-03-11T04:04:28Z</dcterms:modified>
</cp:coreProperties>
</file>