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ycos" TargetMode="External"/><Relationship Id="rId3" Type="http://schemas.openxmlformats.org/officeDocument/2006/relationships/hyperlink" Target="https://en.wikipedia.org/wiki/Excite" TargetMode="External"/><Relationship Id="rId7" Type="http://schemas.openxmlformats.org/officeDocument/2006/relationships/hyperlink" Target="https://en.wikipedia.org/wiki/Naver" TargetMode="External"/><Relationship Id="rId2" Type="http://schemas.openxmlformats.org/officeDocument/2006/relationships/hyperlink" Target="https://en.wikipedia.org/wiki/AO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MSN" TargetMode="External"/><Relationship Id="rId11" Type="http://schemas.openxmlformats.org/officeDocument/2006/relationships/hyperlink" Target="https://en.wikipedia.org/wiki/Yahoo%21" TargetMode="External"/><Relationship Id="rId5" Type="http://schemas.openxmlformats.org/officeDocument/2006/relationships/hyperlink" Target="https://en.wikipedia.org/wiki/IGoogle" TargetMode="External"/><Relationship Id="rId10" Type="http://schemas.openxmlformats.org/officeDocument/2006/relationships/hyperlink" Target="https://en.wikipedia.org/wiki/Rediff" TargetMode="External"/><Relationship Id="rId4" Type="http://schemas.openxmlformats.org/officeDocument/2006/relationships/hyperlink" Target="https://en.wikipedia.org/wiki/Netvibes" TargetMode="External"/><Relationship Id="rId9" Type="http://schemas.openxmlformats.org/officeDocument/2006/relationships/hyperlink" Target="https://en.wikipedia.org/wiki/Indiatim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Portal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610600" cy="54864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web portal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specially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designed web site that brings information together from diverse sources in a uniform way. 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00B050"/>
                </a:solidFill>
              </a:rPr>
              <a:t>Usually</a:t>
            </a:r>
            <a:r>
              <a:rPr lang="en-US" dirty="0" smtClean="0">
                <a:solidFill>
                  <a:srgbClr val="00B050"/>
                </a:solidFill>
              </a:rPr>
              <a:t>, each information source gets its dedicated area on the page for displaying information (a </a:t>
            </a:r>
            <a:r>
              <a:rPr lang="en-US" dirty="0" err="1" smtClean="0">
                <a:solidFill>
                  <a:srgbClr val="00B050"/>
                </a:solidFill>
              </a:rPr>
              <a:t>portlet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Examples of early public web portals were </a:t>
            </a:r>
            <a:r>
              <a:rPr lang="en-US" dirty="0" smtClean="0">
                <a:hlinkClick r:id="rId2" tooltip="AOL"/>
              </a:rPr>
              <a:t>AOL</a:t>
            </a:r>
            <a:r>
              <a:rPr lang="en-US" dirty="0" smtClean="0"/>
              <a:t>, </a:t>
            </a:r>
            <a:r>
              <a:rPr lang="en-US" dirty="0" smtClean="0">
                <a:hlinkClick r:id="rId3" tooltip="Excite"/>
              </a:rPr>
              <a:t>Excite</a:t>
            </a:r>
            <a:r>
              <a:rPr lang="en-US" dirty="0" smtClean="0"/>
              <a:t>, </a:t>
            </a:r>
            <a:r>
              <a:rPr lang="en-US" dirty="0" err="1" smtClean="0">
                <a:hlinkClick r:id="rId4" tooltip="Netvibes"/>
              </a:rPr>
              <a:t>Netvibes</a:t>
            </a:r>
            <a:r>
              <a:rPr lang="en-US" dirty="0" smtClean="0"/>
              <a:t>, </a:t>
            </a:r>
            <a:r>
              <a:rPr lang="en-US" dirty="0" err="1" smtClean="0">
                <a:hlinkClick r:id="rId5" tooltip="IGoogle"/>
              </a:rPr>
              <a:t>iGoogle</a:t>
            </a:r>
            <a:r>
              <a:rPr lang="en-US" dirty="0" smtClean="0"/>
              <a:t>, </a:t>
            </a:r>
            <a:r>
              <a:rPr lang="en-US" dirty="0" smtClean="0">
                <a:hlinkClick r:id="rId6" tooltip="MSN"/>
              </a:rPr>
              <a:t>MSN</a:t>
            </a:r>
            <a:r>
              <a:rPr lang="en-US" dirty="0" smtClean="0"/>
              <a:t>, </a:t>
            </a:r>
            <a:r>
              <a:rPr lang="en-US" dirty="0" err="1" smtClean="0">
                <a:hlinkClick r:id="rId7" tooltip="Naver"/>
              </a:rPr>
              <a:t>Naver</a:t>
            </a:r>
            <a:r>
              <a:rPr lang="en-US" dirty="0" smtClean="0"/>
              <a:t>, </a:t>
            </a:r>
            <a:r>
              <a:rPr lang="en-US" dirty="0" smtClean="0">
                <a:hlinkClick r:id="rId8" tooltip="Lycos"/>
              </a:rPr>
              <a:t>Lycos</a:t>
            </a:r>
            <a:r>
              <a:rPr lang="en-US" dirty="0" smtClean="0"/>
              <a:t>, </a:t>
            </a:r>
            <a:r>
              <a:rPr lang="en-US" dirty="0" err="1" smtClean="0">
                <a:hlinkClick r:id="rId9" tooltip="Indiatimes"/>
              </a:rPr>
              <a:t>Indiatimes</a:t>
            </a:r>
            <a:r>
              <a:rPr lang="en-US" dirty="0" smtClean="0"/>
              <a:t>, </a:t>
            </a:r>
            <a:r>
              <a:rPr lang="en-US" dirty="0" err="1" smtClean="0">
                <a:hlinkClick r:id="rId10" tooltip="Rediff"/>
              </a:rPr>
              <a:t>Rediff</a:t>
            </a:r>
            <a:r>
              <a:rPr lang="en-US" dirty="0" smtClean="0"/>
              <a:t>, and </a:t>
            </a:r>
            <a:r>
              <a:rPr lang="en-US" dirty="0" smtClean="0">
                <a:hlinkClick r:id="rId11" tooltip="Yahoo!"/>
              </a:rPr>
              <a:t>Yahoo!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Types of web portals </a:t>
            </a:r>
          </a:p>
          <a:p>
            <a:pPr lvl="0">
              <a:buNone/>
            </a:pPr>
            <a:r>
              <a:rPr lang="en-US" dirty="0" smtClean="0"/>
              <a:t>1. Personal </a:t>
            </a:r>
            <a:r>
              <a:rPr lang="en-US" dirty="0" smtClean="0"/>
              <a:t>portals</a:t>
            </a:r>
          </a:p>
          <a:p>
            <a:r>
              <a:rPr lang="en-US" dirty="0" smtClean="0"/>
              <a:t>A personal portal typically provides personalized capabilities to its visitors or its local user, providing a pathway to other content</a:t>
            </a:r>
          </a:p>
          <a:p>
            <a:pPr lvl="0">
              <a:buNone/>
            </a:pPr>
            <a:r>
              <a:rPr lang="en-US" dirty="0" smtClean="0"/>
              <a:t>2. Government </a:t>
            </a:r>
            <a:r>
              <a:rPr lang="en-US" dirty="0" smtClean="0"/>
              <a:t>web portals</a:t>
            </a:r>
          </a:p>
          <a:p>
            <a:r>
              <a:rPr lang="en-US" dirty="0" smtClean="0"/>
              <a:t>Government committed to creating portal sites for their citizens. These included primary portals to the governments as well as portals developed for specific audiences. Examples of government web portals include: · india.gov.in for India.</a:t>
            </a:r>
          </a:p>
          <a:p>
            <a:pPr lvl="0">
              <a:buNone/>
            </a:pPr>
            <a:r>
              <a:rPr lang="en-US" dirty="0" smtClean="0"/>
              <a:t>3. Cultural </a:t>
            </a:r>
            <a:r>
              <a:rPr lang="en-US" dirty="0" smtClean="0"/>
              <a:t>portals</a:t>
            </a:r>
          </a:p>
          <a:p>
            <a:r>
              <a:rPr lang="en-US" dirty="0" smtClean="0"/>
              <a:t>Cultural portal aggregate </a:t>
            </a:r>
            <a:r>
              <a:rPr lang="en-US" dirty="0" err="1" smtClean="0"/>
              <a:t>digitised</a:t>
            </a:r>
            <a:r>
              <a:rPr lang="en-US" dirty="0" smtClean="0"/>
              <a:t> cultural collections of galleries, libraries (see: library portal), archives and museums.</a:t>
            </a:r>
          </a:p>
          <a:p>
            <a:pPr lvl="0">
              <a:buNone/>
            </a:pPr>
            <a:r>
              <a:rPr lang="en-US" dirty="0" smtClean="0"/>
              <a:t>4. Corporate </a:t>
            </a:r>
            <a:r>
              <a:rPr lang="en-US" dirty="0" smtClean="0"/>
              <a:t>web portals</a:t>
            </a:r>
          </a:p>
          <a:p>
            <a:r>
              <a:rPr lang="en-US" dirty="0" smtClean="0"/>
              <a:t>A consolidated view of company information presented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Portal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</dc:title>
  <dc:creator/>
  <cp:lastModifiedBy>sjc</cp:lastModifiedBy>
  <cp:revision>2</cp:revision>
  <dcterms:created xsi:type="dcterms:W3CDTF">2006-08-16T00:00:00Z</dcterms:created>
  <dcterms:modified xsi:type="dcterms:W3CDTF">2016-01-06T05:59:14Z</dcterms:modified>
</cp:coreProperties>
</file>