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1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Bodoni MT" pitchFamily="18" charset="0"/>
              </a:rPr>
              <a:t>Vallabhbhai</a:t>
            </a:r>
            <a:r>
              <a:rPr lang="en-US" b="1" dirty="0" smtClean="0">
                <a:latin typeface="Bodoni MT" pitchFamily="18" charset="0"/>
              </a:rPr>
              <a:t> Patel</a:t>
            </a:r>
            <a:r>
              <a:rPr lang="en-US" dirty="0" smtClean="0">
                <a:latin typeface="Bodoni MT" pitchFamily="18" charset="0"/>
              </a:rPr>
              <a:t> (October 31, 1875 – December 15, 1950) </a:t>
            </a:r>
            <a:endParaRPr lang="en-US" dirty="0">
              <a:latin typeface="Bodoni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r>
              <a:rPr lang="en-US" dirty="0" smtClean="0"/>
              <a:t>                                                                            </a:t>
            </a:r>
            <a:endParaRPr lang="en-US" dirty="0"/>
          </a:p>
        </p:txBody>
      </p:sp>
      <p:pic>
        <p:nvPicPr>
          <p:cNvPr id="1026" name="Picture 2" descr="E:\Laju Academic 2017-2018\E Content\aboutsv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7574827" cy="2504942"/>
          </a:xfrm>
          <a:prstGeom prst="rect">
            <a:avLst/>
          </a:prstGeom>
          <a:noFill/>
        </p:spPr>
      </p:pic>
      <p:pic>
        <p:nvPicPr>
          <p:cNvPr id="4" name="Picture 2" descr="E:\Laju Academic 2017-2018\E Content\aboutsoun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885596"/>
            <a:ext cx="7467600" cy="2469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He was a political and social leader of India who played a major role in the country's struggle for independence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 Subsequently guided its  India’s integration into a united, independent nation.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He was called the "Iron Man of India", and was often addressed as "</a:t>
            </a:r>
            <a:r>
              <a:rPr lang="en-US" dirty="0" err="1" smtClean="0">
                <a:latin typeface="Bodoni MT" pitchFamily="18" charset="0"/>
              </a:rPr>
              <a:t>Sardar</a:t>
            </a:r>
            <a:r>
              <a:rPr lang="en-US" dirty="0" smtClean="0">
                <a:latin typeface="Bodoni MT" pitchFamily="18" charset="0"/>
              </a:rPr>
              <a:t>" which means "Chief" or "Leader" in many languages of India.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latin typeface="Bodoni MT" pitchFamily="18" charset="0"/>
              </a:rPr>
              <a:t>Vallabhbhai</a:t>
            </a:r>
            <a:r>
              <a:rPr lang="en-US" dirty="0" smtClean="0">
                <a:latin typeface="Bodoni MT" pitchFamily="18" charset="0"/>
              </a:rPr>
              <a:t> Patel – successful lawyer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He was first inspired by the work and philosophy of Mahatma Gandhi.</a:t>
            </a:r>
            <a:endParaRPr lang="en-US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Integration of Indian State</a:t>
            </a:r>
            <a:r>
              <a:rPr lang="en-US" dirty="0" smtClean="0"/>
              <a:t>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Patel took charge of the task to forge a united India from the 565 semi-autonomous princely states and British-era colonial provinces.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 Using frank diplomacy backed with the option (and the use) of military action, Patel's leadership enabled the accession of almost every princely state.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doni MT" pitchFamily="18" charset="0"/>
              </a:rPr>
              <a:t>Hailed as the Iron Man of India, he is also remembered as the "Patron Saint" of India's civil servants for establishing modern all-India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Bodoni MT" pitchFamily="18" charset="0"/>
              </a:rPr>
              <a:t>Actively </a:t>
            </a:r>
            <a:r>
              <a:rPr lang="en-US" dirty="0" err="1" smtClean="0">
                <a:latin typeface="Bodoni MT" pitchFamily="18" charset="0"/>
              </a:rPr>
              <a:t>partcipated</a:t>
            </a:r>
            <a:r>
              <a:rPr lang="en-US" dirty="0" smtClean="0">
                <a:latin typeface="Bodoni MT" pitchFamily="18" charset="0"/>
              </a:rPr>
              <a:t> in </a:t>
            </a:r>
            <a:r>
              <a:rPr lang="en-US" dirty="0" err="1" smtClean="0">
                <a:latin typeface="Bodoni MT" pitchFamily="18" charset="0"/>
              </a:rPr>
              <a:t>Kheda</a:t>
            </a:r>
            <a:r>
              <a:rPr lang="en-US" dirty="0" smtClean="0">
                <a:latin typeface="Bodoni MT" pitchFamily="18" charset="0"/>
              </a:rPr>
              <a:t> Satyagraha and </a:t>
            </a:r>
            <a:r>
              <a:rPr lang="en-US" dirty="0" err="1" smtClean="0">
                <a:latin typeface="Bodoni MT" pitchFamily="18" charset="0"/>
              </a:rPr>
              <a:t>Bardoli</a:t>
            </a:r>
            <a:r>
              <a:rPr lang="en-US" dirty="0" smtClean="0">
                <a:latin typeface="Bodoni MT" pitchFamily="18" charset="0"/>
              </a:rPr>
              <a:t> Revolt, both of which times the British bowed down</a:t>
            </a:r>
          </a:p>
          <a:p>
            <a:pPr algn="just"/>
            <a:r>
              <a:rPr lang="en-US" dirty="0" smtClean="0">
                <a:latin typeface="Bodoni MT" pitchFamily="18" charset="0"/>
              </a:rPr>
              <a:t>Elected as </a:t>
            </a:r>
            <a:r>
              <a:rPr lang="en-US" dirty="0" err="1" smtClean="0">
                <a:latin typeface="Bodoni MT" pitchFamily="18" charset="0"/>
              </a:rPr>
              <a:t>Ahmedabad's</a:t>
            </a:r>
            <a:r>
              <a:rPr lang="en-US" dirty="0" smtClean="0">
                <a:latin typeface="Bodoni MT" pitchFamily="18" charset="0"/>
              </a:rPr>
              <a:t> municipal president in 1922, 1924 and 1927</a:t>
            </a:r>
          </a:p>
          <a:p>
            <a:pPr algn="just"/>
            <a:r>
              <a:rPr lang="en-US" dirty="0" smtClean="0">
                <a:latin typeface="Bodoni MT" pitchFamily="18" charset="0"/>
              </a:rPr>
              <a:t>Elected President of the Indian National Congress in 1931</a:t>
            </a:r>
          </a:p>
          <a:p>
            <a:pPr algn="just"/>
            <a:r>
              <a:rPr lang="en-US" dirty="0" smtClean="0">
                <a:latin typeface="Bodoni MT" pitchFamily="18" charset="0"/>
              </a:rPr>
              <a:t>Independent India's first Deputy Prime Minister and Home Minister</a:t>
            </a:r>
          </a:p>
          <a:p>
            <a:pPr algn="just"/>
            <a:r>
              <a:rPr lang="en-US" dirty="0" smtClean="0">
                <a:latin typeface="Bodoni MT" pitchFamily="18" charset="0"/>
              </a:rPr>
              <a:t>The Architect of United India post independence</a:t>
            </a:r>
          </a:p>
          <a:p>
            <a:pPr algn="just"/>
            <a:r>
              <a:rPr lang="en-US" dirty="0" smtClean="0">
                <a:latin typeface="Bodoni MT" pitchFamily="18" charset="0"/>
              </a:rPr>
              <a:t>Posthumously, conferred with Bharat </a:t>
            </a:r>
            <a:r>
              <a:rPr lang="en-US" dirty="0" err="1" smtClean="0">
                <a:latin typeface="Bodoni MT" pitchFamily="18" charset="0"/>
              </a:rPr>
              <a:t>Ratna</a:t>
            </a:r>
            <a:r>
              <a:rPr lang="en-US" dirty="0" smtClean="0">
                <a:latin typeface="Bodoni MT" pitchFamily="18" charset="0"/>
              </a:rPr>
              <a:t> in 1991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Statute of Unity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okman Old Style" pitchFamily="18" charset="0"/>
              </a:rPr>
              <a:t>The Statue of Unity is an iconic 182 meter tall landmark statue dedicated to </a:t>
            </a:r>
            <a:r>
              <a:rPr lang="en-US" dirty="0" err="1" smtClean="0">
                <a:latin typeface="Bookman Old Style" pitchFamily="18" charset="0"/>
              </a:rPr>
              <a:t>Sardar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Vallabhbhai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Patel by </a:t>
            </a:r>
            <a:r>
              <a:rPr lang="en-US" dirty="0" smtClean="0">
                <a:latin typeface="Bookman Old Style" pitchFamily="18" charset="0"/>
              </a:rPr>
              <a:t>the government of 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Gujurat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ookman Old Style" pitchFamily="18" charset="0"/>
              </a:rPr>
              <a:t>Statue </a:t>
            </a:r>
            <a:r>
              <a:rPr lang="en-US" dirty="0" smtClean="0">
                <a:latin typeface="Bookman Old Style" pitchFamily="18" charset="0"/>
              </a:rPr>
              <a:t>of Unity project </a:t>
            </a:r>
            <a:r>
              <a:rPr lang="en-US" dirty="0" smtClean="0">
                <a:latin typeface="Bookman Old Style" pitchFamily="18" charset="0"/>
              </a:rPr>
              <a:t>is planned in </a:t>
            </a:r>
            <a:r>
              <a:rPr lang="en-US" dirty="0" smtClean="0">
                <a:latin typeface="Bookman Old Style" pitchFamily="18" charset="0"/>
              </a:rPr>
              <a:t>the area surrounding the </a:t>
            </a:r>
            <a:r>
              <a:rPr lang="en-US" dirty="0" err="1" smtClean="0">
                <a:latin typeface="Bookman Old Style" pitchFamily="18" charset="0"/>
              </a:rPr>
              <a:t>Sardar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Sarovar</a:t>
            </a:r>
            <a:r>
              <a:rPr lang="en-US" dirty="0" smtClean="0">
                <a:latin typeface="Bookman Old Style" pitchFamily="18" charset="0"/>
              </a:rPr>
              <a:t> Dam in the Narmada district of Gujarat. 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2050" name="Picture 2" descr="E:\Laju Academic 2017-2018\E Content\comparisonB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419600"/>
            <a:ext cx="7696200" cy="2277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Vallabhbhai Patel (October 31, 1875 – December 15, 1950) 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Vallabhbhai Patel (October 31, 1875 – December 15, 1950) </dc:title>
  <dc:creator>Stud</dc:creator>
  <cp:lastModifiedBy>Stud</cp:lastModifiedBy>
  <cp:revision>4</cp:revision>
  <dcterms:created xsi:type="dcterms:W3CDTF">2006-08-16T00:00:00Z</dcterms:created>
  <dcterms:modified xsi:type="dcterms:W3CDTF">2017-12-19T10:34:45Z</dcterms:modified>
</cp:coreProperties>
</file>