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229600" cy="2209799"/>
          </a:xfrm>
        </p:spPr>
        <p:txBody>
          <a:bodyPr>
            <a:normAutofit/>
          </a:bodyPr>
          <a:lstStyle/>
          <a:p>
            <a:r>
              <a:rPr lang="en-US" b="1" dirty="0" smtClean="0"/>
              <a:t>Understanding Jawaharlal </a:t>
            </a:r>
            <a:r>
              <a:rPr lang="en-US" b="1" dirty="0" smtClean="0"/>
              <a:t>Nehru</a:t>
            </a:r>
            <a:r>
              <a:rPr lang="en-US" dirty="0" smtClean="0"/>
              <a:t>(1889–1964)</a:t>
            </a:r>
            <a:r>
              <a:rPr lang="en-US" b="1" dirty="0" smtClean="0"/>
              <a:t> </a:t>
            </a:r>
            <a:r>
              <a:rPr lang="en-US" b="1" dirty="0" smtClean="0"/>
              <a:t>and his policies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133600"/>
            <a:ext cx="7696200" cy="3505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E:\Laju Academic 2017-2018\E Content\jawahar_lal_neh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676400"/>
            <a:ext cx="6584651" cy="4915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Bookman Old Style" pitchFamily="18" charset="0"/>
              </a:rPr>
              <a:t>Jawaharlal Nehru, </a:t>
            </a:r>
            <a:r>
              <a:rPr lang="en-US" sz="2800" dirty="0" smtClean="0">
                <a:latin typeface="Bookman Old Style" pitchFamily="18" charset="0"/>
              </a:rPr>
              <a:t>was </a:t>
            </a:r>
            <a:r>
              <a:rPr lang="en-US" sz="2800" dirty="0" smtClean="0">
                <a:latin typeface="Bookman Old Style" pitchFamily="18" charset="0"/>
              </a:rPr>
              <a:t>a leader of India’s nationalist movement and became India’s first prime minister after its independence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In 1919, he joined the Indian National Congress and joined Indian </a:t>
            </a:r>
            <a:r>
              <a:rPr lang="en-US" sz="2800" dirty="0" smtClean="0">
                <a:latin typeface="Bookman Old Style" pitchFamily="18" charset="0"/>
              </a:rPr>
              <a:t>Nationalist Movements.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He </a:t>
            </a:r>
            <a:r>
              <a:rPr lang="en-US" sz="2800" dirty="0" smtClean="0">
                <a:latin typeface="Bookman Old Style" pitchFamily="18" charset="0"/>
              </a:rPr>
              <a:t>was to serve a total of nine sentences, adding up to more than nine years in jail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Became  first Prime Minister of Independent India. </a:t>
            </a:r>
          </a:p>
          <a:p>
            <a:pPr algn="just"/>
            <a:r>
              <a:rPr lang="en-US" sz="2800" b="1" dirty="0" smtClean="0">
                <a:solidFill>
                  <a:srgbClr val="00B050"/>
                </a:solidFill>
                <a:latin typeface="Bookman Old Style" pitchFamily="18" charset="0"/>
              </a:rPr>
              <a:t>Nehru's four pillars of domestic policies were democracy, socialism, unity, and secularism</a:t>
            </a:r>
            <a:endParaRPr lang="en-US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400" b="1" i="1" dirty="0" smtClean="0">
                <a:latin typeface="Bookman Old Style" pitchFamily="18" charset="0"/>
              </a:rPr>
              <a:t>Domestic </a:t>
            </a:r>
            <a:r>
              <a:rPr lang="en-US" sz="2400" b="1" i="1" dirty="0" smtClean="0">
                <a:latin typeface="Bookman Old Style" pitchFamily="18" charset="0"/>
              </a:rPr>
              <a:t>Policy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He </a:t>
            </a:r>
            <a:r>
              <a:rPr lang="en-US" sz="2400" dirty="0" smtClean="0">
                <a:latin typeface="Bookman Old Style" pitchFamily="18" charset="0"/>
              </a:rPr>
              <a:t>imparted modern values and thought, stressed secularism, insisted upon the basic unity of </a:t>
            </a:r>
            <a:r>
              <a:rPr lang="en-US" sz="2400" dirty="0" smtClean="0">
                <a:latin typeface="Bookman Old Style" pitchFamily="18" charset="0"/>
              </a:rPr>
              <a:t>India.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 In </a:t>
            </a:r>
            <a:r>
              <a:rPr lang="en-US" sz="2400" dirty="0" smtClean="0">
                <a:latin typeface="Bookman Old Style" pitchFamily="18" charset="0"/>
              </a:rPr>
              <a:t>the face of ethnic and religious diversity, </a:t>
            </a:r>
            <a:r>
              <a:rPr lang="en-US" sz="2400" dirty="0" smtClean="0">
                <a:latin typeface="Bookman Old Style" pitchFamily="18" charset="0"/>
              </a:rPr>
              <a:t>he carried </a:t>
            </a:r>
            <a:r>
              <a:rPr lang="en-US" sz="2400" dirty="0" smtClean="0">
                <a:latin typeface="Bookman Old Style" pitchFamily="18" charset="0"/>
              </a:rPr>
              <a:t>India into the modern age of scientific innovation and technological progress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He </a:t>
            </a:r>
            <a:r>
              <a:rPr lang="en-US" sz="2400" dirty="0" smtClean="0">
                <a:latin typeface="Bookman Old Style" pitchFamily="18" charset="0"/>
              </a:rPr>
              <a:t>prompted </a:t>
            </a:r>
            <a:r>
              <a:rPr lang="en-US" sz="2400" dirty="0" smtClean="0">
                <a:latin typeface="Bookman Old Style" pitchFamily="18" charset="0"/>
              </a:rPr>
              <a:t>social concern for the marginalized and poor and respect for democratic values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Nehru </a:t>
            </a:r>
            <a:r>
              <a:rPr lang="en-US" sz="2400" dirty="0" smtClean="0">
                <a:latin typeface="Bookman Old Style" pitchFamily="18" charset="0"/>
              </a:rPr>
              <a:t>reform </a:t>
            </a:r>
            <a:r>
              <a:rPr lang="en-US" sz="2400" dirty="0" smtClean="0">
                <a:latin typeface="Bookman Old Style" pitchFamily="18" charset="0"/>
              </a:rPr>
              <a:t>the antiquated Hindu civil code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Hindu widows could enjoy equality with men in matters of inheritance and property.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Nehru changed </a:t>
            </a:r>
            <a:r>
              <a:rPr lang="en-US" sz="2400" dirty="0" smtClean="0">
                <a:latin typeface="Bookman Old Style" pitchFamily="18" charset="0"/>
              </a:rPr>
              <a:t>Hindu law to criminalize caste discrimination</a:t>
            </a:r>
            <a:r>
              <a:rPr lang="en-US" sz="2400" dirty="0" smtClean="0">
                <a:latin typeface="Bookman Old Style" pitchFamily="18" charset="0"/>
              </a:rPr>
              <a:t>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E</a:t>
            </a:r>
            <a:r>
              <a:rPr lang="en-US" sz="2400" dirty="0" smtClean="0">
                <a:latin typeface="Bookman Old Style" pitchFamily="18" charset="0"/>
              </a:rPr>
              <a:t>stablished </a:t>
            </a:r>
            <a:r>
              <a:rPr lang="en-US" sz="2400" dirty="0" smtClean="0">
                <a:latin typeface="Bookman Old Style" pitchFamily="18" charset="0"/>
              </a:rPr>
              <a:t>many Indian institutions of higher learning, including the All India Institute of Medical Sciences, the Indian Institutes of Technology, and the National Institutes of Technology,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Guaranteed free </a:t>
            </a:r>
            <a:r>
              <a:rPr lang="en-US" sz="2400" dirty="0" smtClean="0">
                <a:latin typeface="Bookman Old Style" pitchFamily="18" charset="0"/>
              </a:rPr>
              <a:t>and compulsory primary education to all of India's children.</a:t>
            </a:r>
            <a:endParaRPr lang="en-US" sz="2400" b="1" i="1" dirty="0" smtClean="0"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Economic Reforms of </a:t>
            </a:r>
            <a:r>
              <a:rPr lang="en-US" sz="2800" b="1" dirty="0" smtClean="0">
                <a:latin typeface="Bookman Old Style" pitchFamily="18" charset="0"/>
              </a:rPr>
              <a:t>Nehru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Bookman Old Style" pitchFamily="18" charset="0"/>
              </a:rPr>
              <a:t>Firm </a:t>
            </a:r>
            <a:r>
              <a:rPr lang="en-US" sz="2800" dirty="0" smtClean="0">
                <a:latin typeface="Bookman Old Style" pitchFamily="18" charset="0"/>
              </a:rPr>
              <a:t>believer in state control over the economic sectors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His socialist ideals revealed themselves in the way he introduced laws for land redistribution, in order to curtail the economic disparity in India among the landed and the land-less classes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Bookman Old Style" pitchFamily="18" charset="0"/>
              </a:rPr>
              <a:t>His Economic policy considered </a:t>
            </a:r>
            <a:r>
              <a:rPr lang="en-US" sz="2800" dirty="0" smtClean="0">
                <a:latin typeface="Bookman Old Style" pitchFamily="18" charset="0"/>
              </a:rPr>
              <a:t>to be Socialist in nature.</a:t>
            </a:r>
            <a:endParaRPr lang="en-US" sz="2800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Bookman Old Style" pitchFamily="18" charset="0"/>
              </a:rPr>
              <a:t>K</a:t>
            </a:r>
            <a:r>
              <a:rPr lang="en-US" sz="2800" dirty="0" smtClean="0">
                <a:latin typeface="Bookman Old Style" pitchFamily="18" charset="0"/>
              </a:rPr>
              <a:t>ey </a:t>
            </a:r>
            <a:r>
              <a:rPr lang="en-US" sz="2800" dirty="0" smtClean="0">
                <a:latin typeface="Bookman Old Style" pitchFamily="18" charset="0"/>
              </a:rPr>
              <a:t>economic reforms was the introduction of the Five Years Plan in 1951. </a:t>
            </a:r>
            <a:endParaRPr lang="en-US" sz="2800" dirty="0" smtClean="0">
              <a:latin typeface="Bookman Old Style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latin typeface="Bookman Old Style" pitchFamily="18" charset="0"/>
              </a:rPr>
              <a:t>	</a:t>
            </a:r>
            <a:r>
              <a:rPr lang="en-US" sz="2800" i="1" dirty="0" smtClean="0">
                <a:latin typeface="Bookman Old Style" pitchFamily="18" charset="0"/>
              </a:rPr>
              <a:t>It </a:t>
            </a:r>
            <a:r>
              <a:rPr lang="en-US" sz="2800" i="1" dirty="0" smtClean="0">
                <a:latin typeface="Bookman Old Style" pitchFamily="18" charset="0"/>
              </a:rPr>
              <a:t>was introduce to determine the mode of government expenditure and grants in important development sectors like agriculture, industries and education.</a:t>
            </a:r>
            <a:endParaRPr lang="en-US" sz="2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latin typeface="Bookman Old Style" pitchFamily="18" charset="0"/>
              </a:rPr>
              <a:t>Nehru's Industrial Policies</a:t>
            </a:r>
            <a:r>
              <a:rPr lang="en-US" sz="2400" dirty="0" smtClean="0">
                <a:latin typeface="Bookman Old Style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Nehru was intent to harness and fully exploit the natural resources of India for the benefit of his </a:t>
            </a:r>
            <a:r>
              <a:rPr lang="en-US" sz="2400" dirty="0" smtClean="0">
                <a:latin typeface="Bookman Old Style" pitchFamily="18" charset="0"/>
              </a:rPr>
              <a:t>countrymen.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The </a:t>
            </a:r>
            <a:r>
              <a:rPr lang="en-US" sz="2400" dirty="0" smtClean="0">
                <a:latin typeface="Bookman Old Style" pitchFamily="18" charset="0"/>
              </a:rPr>
              <a:t>main sector he identified was </a:t>
            </a:r>
            <a:r>
              <a:rPr lang="en-US" sz="2400" dirty="0" smtClean="0">
                <a:latin typeface="Bookman Old Style" pitchFamily="18" charset="0"/>
              </a:rPr>
              <a:t>hydroelectricity.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H</a:t>
            </a:r>
            <a:r>
              <a:rPr lang="en-US" sz="2400" dirty="0" smtClean="0">
                <a:latin typeface="Bookman Old Style" pitchFamily="18" charset="0"/>
              </a:rPr>
              <a:t>e </a:t>
            </a:r>
            <a:r>
              <a:rPr lang="en-US" sz="2400" dirty="0" smtClean="0">
                <a:latin typeface="Bookman Old Style" pitchFamily="18" charset="0"/>
              </a:rPr>
              <a:t>constructed a number of dams to achieve that </a:t>
            </a:r>
            <a:r>
              <a:rPr lang="en-US" sz="2400" dirty="0" smtClean="0">
                <a:latin typeface="Bookman Old Style" pitchFamily="18" charset="0"/>
              </a:rPr>
              <a:t>end.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The </a:t>
            </a:r>
            <a:r>
              <a:rPr lang="en-US" sz="2400" dirty="0" smtClean="0">
                <a:latin typeface="Bookman Old Style" pitchFamily="18" charset="0"/>
              </a:rPr>
              <a:t>dams would not only harness energy, but would also support irrigation to a great degree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	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Nehru considered dams to be the very symbol of India's collective growth, as they were the platforms where industrial engineering and agriculture met on a common platform.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Nehru's Foreign </a:t>
            </a:r>
            <a:r>
              <a:rPr lang="en-US" b="1" dirty="0" smtClean="0"/>
              <a:t>Policy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Jawaharlal Nehru was supporter of the anti-imperialist policy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He extended his support for the independence of small and colonized nations of the world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One </a:t>
            </a:r>
            <a:r>
              <a:rPr lang="en-US" sz="2400" dirty="0" smtClean="0">
                <a:latin typeface="Bookman Old Style" pitchFamily="18" charset="0"/>
              </a:rPr>
              <a:t>of the prominent architects of the Non-</a:t>
            </a:r>
            <a:r>
              <a:rPr lang="en-US" sz="2400" dirty="0" err="1" smtClean="0">
                <a:latin typeface="Bookman Old Style" pitchFamily="18" charset="0"/>
              </a:rPr>
              <a:t>Aligment</a:t>
            </a:r>
            <a:r>
              <a:rPr lang="en-US" sz="2400" dirty="0" smtClean="0">
                <a:latin typeface="Bookman Old Style" pitchFamily="18" charset="0"/>
              </a:rPr>
              <a:t> Movement (NAM</a:t>
            </a:r>
            <a:r>
              <a:rPr lang="en-US" sz="2400" dirty="0" smtClean="0">
                <a:latin typeface="Bookman Old Style" pitchFamily="18" charset="0"/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NAM was </a:t>
            </a:r>
            <a:r>
              <a:rPr lang="en-US" sz="2400" dirty="0" smtClean="0">
                <a:latin typeface="Bookman Old Style" pitchFamily="18" charset="0"/>
              </a:rPr>
              <a:t>formed during the Cold War, largely on the initiative of then-Yugoslav President </a:t>
            </a:r>
            <a:r>
              <a:rPr lang="en-US" sz="2400" dirty="0" err="1" smtClean="0">
                <a:latin typeface="Bookman Old Style" pitchFamily="18" charset="0"/>
              </a:rPr>
              <a:t>Josip</a:t>
            </a:r>
            <a:r>
              <a:rPr lang="en-US" sz="2400" dirty="0" smtClean="0">
                <a:latin typeface="Bookman Old Style" pitchFamily="18" charset="0"/>
              </a:rPr>
              <a:t> Broz </a:t>
            </a:r>
            <a:r>
              <a:rPr lang="en-US" sz="2400" dirty="0" smtClean="0">
                <a:latin typeface="Bookman Old Style" pitchFamily="18" charset="0"/>
              </a:rPr>
              <a:t>Tito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The basic concept for the group originated in 1955 during discussions that took place at the Asia-Africa Bandung Conference held in </a:t>
            </a:r>
            <a:r>
              <a:rPr lang="en-US" sz="2400" dirty="0" smtClean="0">
                <a:latin typeface="Bookman Old Style" pitchFamily="18" charset="0"/>
              </a:rPr>
              <a:t>Indonesia.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NAM has sought to </a:t>
            </a:r>
            <a:r>
              <a:rPr lang="en-US" sz="2400" i="1" dirty="0" smtClean="0">
                <a:solidFill>
                  <a:srgbClr val="0070C0"/>
                </a:solidFill>
                <a:latin typeface="Bookman Old Style" pitchFamily="18" charset="0"/>
              </a:rPr>
              <a:t>"create an independent path in world politics that would not result in member States becoming pawns in the struggles between the major powers."</a:t>
            </a:r>
            <a:endParaRPr lang="en-US" sz="2400" i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Man behind the design of India’ s Foreign Policy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4008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sz="3000" dirty="0" err="1" smtClean="0">
                <a:latin typeface="Bookman Old Style" pitchFamily="18" charset="0"/>
              </a:rPr>
              <a:t>Panchsheel</a:t>
            </a:r>
            <a:r>
              <a:rPr lang="en-US" sz="3000" dirty="0" smtClean="0">
                <a:latin typeface="Bookman Old Style" pitchFamily="18" charset="0"/>
              </a:rPr>
              <a:t> , </a:t>
            </a:r>
            <a:r>
              <a:rPr lang="en-US" sz="3000" dirty="0" smtClean="0">
                <a:latin typeface="Bookman Old Style" pitchFamily="18" charset="0"/>
              </a:rPr>
              <a:t>or the Five Principles of Peaceful Co-existence, were first formally enunciated in </a:t>
            </a:r>
            <a:r>
              <a:rPr lang="en-US" sz="3000" dirty="0" smtClean="0">
                <a:latin typeface="Bookman Old Style" pitchFamily="18" charset="0"/>
              </a:rPr>
              <a:t>the Agreement </a:t>
            </a:r>
            <a:r>
              <a:rPr lang="en-US" sz="3000" dirty="0" smtClean="0">
                <a:latin typeface="Bookman Old Style" pitchFamily="18" charset="0"/>
              </a:rPr>
              <a:t>on Trade and Intercourse between the Tibet region of China and India signed on April </a:t>
            </a:r>
            <a:r>
              <a:rPr lang="en-US" sz="3000" dirty="0" smtClean="0">
                <a:latin typeface="Bookman Old Style" pitchFamily="18" charset="0"/>
              </a:rPr>
              <a:t>29,1954</a:t>
            </a:r>
            <a:r>
              <a:rPr lang="en-US" sz="3000" dirty="0" smtClean="0">
                <a:latin typeface="Bookman Old Style" pitchFamily="18" charset="0"/>
              </a:rPr>
              <a:t>, </a:t>
            </a:r>
            <a:r>
              <a:rPr lang="en-US" sz="3000" dirty="0" smtClean="0">
                <a:latin typeface="Bookman Old Style" pitchFamily="18" charset="0"/>
              </a:rPr>
              <a:t>Agreement </a:t>
            </a:r>
            <a:r>
              <a:rPr lang="en-US" sz="3000" dirty="0" smtClean="0">
                <a:latin typeface="Bookman Old Style" pitchFamily="18" charset="0"/>
              </a:rPr>
              <a:t>based on the following principles: -</a:t>
            </a:r>
          </a:p>
          <a:p>
            <a:pPr algn="just">
              <a:buNone/>
            </a:pPr>
            <a:endParaRPr lang="en-US" sz="3000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Bookman Old Style" pitchFamily="18" charset="0"/>
              </a:rPr>
              <a:t>Mutual respect for each other’s territorial integrity and </a:t>
            </a:r>
            <a:r>
              <a:rPr lang="en-US" sz="3000" dirty="0" smtClean="0">
                <a:latin typeface="Bookman Old Style" pitchFamily="18" charset="0"/>
              </a:rPr>
              <a:t>sovereignty,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Bookman Old Style" pitchFamily="18" charset="0"/>
              </a:rPr>
              <a:t>Mutual non-aggression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Bookman Old Style" pitchFamily="18" charset="0"/>
              </a:rPr>
              <a:t>Mutual non-interference,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Bookman Old Style" pitchFamily="18" charset="0"/>
              </a:rPr>
              <a:t>Equality </a:t>
            </a:r>
            <a:r>
              <a:rPr lang="en-US" sz="3000" dirty="0" smtClean="0">
                <a:latin typeface="Bookman Old Style" pitchFamily="18" charset="0"/>
              </a:rPr>
              <a:t>and mutual benefit, </a:t>
            </a:r>
            <a:r>
              <a:rPr lang="en-US" sz="3000" dirty="0" smtClean="0">
                <a:latin typeface="Bookman Old Style" pitchFamily="18" charset="0"/>
              </a:rPr>
              <a:t>and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Bookman Old Style" pitchFamily="18" charset="0"/>
              </a:rPr>
              <a:t>Peaceful </a:t>
            </a:r>
            <a:r>
              <a:rPr lang="en-US" sz="3000" dirty="0" smtClean="0">
                <a:latin typeface="Bookman Old Style" pitchFamily="18" charset="0"/>
              </a:rPr>
              <a:t>co-existence.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Sino-Indian War of 1962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 Roots </a:t>
            </a:r>
            <a:r>
              <a:rPr lang="en-US" sz="2800" dirty="0" smtClean="0">
                <a:latin typeface="Bookman Old Style" pitchFamily="18" charset="0"/>
              </a:rPr>
              <a:t>of the Sino-Indian conflict in 1962 </a:t>
            </a:r>
            <a:endParaRPr lang="en-US" sz="2800" dirty="0" smtClean="0">
              <a:latin typeface="Bookman Old Style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The </a:t>
            </a:r>
            <a:r>
              <a:rPr lang="en-US" sz="2400" dirty="0" smtClean="0">
                <a:latin typeface="Bookman Old Style" pitchFamily="18" charset="0"/>
              </a:rPr>
              <a:t>Indian Government had granted asylum to Dalai Lama after his banishment following the Tibet uprising in 1959 and it irked China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B</a:t>
            </a:r>
            <a:r>
              <a:rPr lang="en-US" sz="2400" dirty="0" smtClean="0">
                <a:latin typeface="Bookman Old Style" pitchFamily="18" charset="0"/>
              </a:rPr>
              <a:t>oundary </a:t>
            </a:r>
            <a:r>
              <a:rPr lang="en-US" sz="2400" dirty="0" smtClean="0">
                <a:latin typeface="Bookman Old Style" pitchFamily="18" charset="0"/>
              </a:rPr>
              <a:t>disputes over the </a:t>
            </a:r>
            <a:r>
              <a:rPr lang="en-US" sz="2400" dirty="0" err="1" smtClean="0">
                <a:latin typeface="Bookman Old Style" pitchFamily="18" charset="0"/>
              </a:rPr>
              <a:t>MacMohan</a:t>
            </a:r>
            <a:r>
              <a:rPr lang="en-US" sz="2400" dirty="0" smtClean="0">
                <a:latin typeface="Bookman Old Style" pitchFamily="18" charset="0"/>
              </a:rPr>
              <a:t> Line in Arunachal Pradesh and Aksai Chin area in </a:t>
            </a:r>
            <a:r>
              <a:rPr lang="en-US" sz="2400" dirty="0" err="1" smtClean="0">
                <a:latin typeface="Bookman Old Style" pitchFamily="18" charset="0"/>
              </a:rPr>
              <a:t>Ladakh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latin typeface="Bookman Old Style" pitchFamily="18" charset="0"/>
              </a:rPr>
              <a:t>on the 3,225-kilometre-long disputed border </a:t>
            </a:r>
            <a:r>
              <a:rPr lang="en-US" sz="2400" dirty="0" smtClean="0">
                <a:latin typeface="Bookman Old Style" pitchFamily="18" charset="0"/>
              </a:rPr>
              <a:t>issue.</a:t>
            </a:r>
          </a:p>
          <a:p>
            <a:pPr marL="514350" indent="-51435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Nehru and his Chinese counterpart, Premiere Zhou </a:t>
            </a:r>
            <a:r>
              <a:rPr lang="en-US" sz="2400" dirty="0" err="1" smtClean="0">
                <a:latin typeface="Bookman Old Style" pitchFamily="18" charset="0"/>
              </a:rPr>
              <a:t>Enlai</a:t>
            </a:r>
            <a:r>
              <a:rPr lang="en-US" sz="2400" dirty="0" smtClean="0">
                <a:latin typeface="Bookman Old Style" pitchFamily="18" charset="0"/>
              </a:rPr>
              <a:t> were unable to reach a political </a:t>
            </a:r>
            <a:r>
              <a:rPr lang="en-US" sz="2400" dirty="0" smtClean="0">
                <a:latin typeface="Bookman Old Style" pitchFamily="18" charset="0"/>
              </a:rPr>
              <a:t>accord.</a:t>
            </a:r>
          </a:p>
          <a:p>
            <a:pPr marL="514350" indent="-51435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They captured </a:t>
            </a:r>
            <a:r>
              <a:rPr lang="en-US" sz="2400" dirty="0" err="1" smtClean="0">
                <a:latin typeface="Bookman Old Style" pitchFamily="18" charset="0"/>
              </a:rPr>
              <a:t>Rezang</a:t>
            </a:r>
            <a:r>
              <a:rPr lang="en-US" sz="2400" dirty="0" smtClean="0">
                <a:latin typeface="Bookman Old Style" pitchFamily="18" charset="0"/>
              </a:rPr>
              <a:t> la in </a:t>
            </a:r>
            <a:r>
              <a:rPr lang="en-US" sz="2400" dirty="0" err="1" smtClean="0">
                <a:latin typeface="Bookman Old Style" pitchFamily="18" charset="0"/>
              </a:rPr>
              <a:t>Chushul</a:t>
            </a:r>
            <a:r>
              <a:rPr lang="en-US" sz="2400" dirty="0" smtClean="0">
                <a:latin typeface="Bookman Old Style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</a:rPr>
              <a:t>Tawang</a:t>
            </a:r>
            <a:r>
              <a:rPr lang="en-US" sz="2400" dirty="0" smtClean="0">
                <a:latin typeface="Bookman Old Style" pitchFamily="18" charset="0"/>
              </a:rPr>
              <a:t> in Arunachal Pradesh- </a:t>
            </a:r>
            <a:r>
              <a:rPr lang="en-US" sz="2400" dirty="0" smtClean="0">
                <a:latin typeface="Bookman Old Style" pitchFamily="18" charset="0"/>
              </a:rPr>
              <a:t>started on </a:t>
            </a:r>
            <a:r>
              <a:rPr lang="en-US" sz="2400" dirty="0" smtClean="0">
                <a:latin typeface="Bookman Old Style" pitchFamily="18" charset="0"/>
              </a:rPr>
              <a:t>October 20- ended November 20, 1962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535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Understanding Jawaharlal Nehru(1889–1964) and his policies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Jawaharlal Nehru(1889–1964) and his policies </dc:title>
  <dc:creator>Stud</dc:creator>
  <cp:lastModifiedBy>Stud</cp:lastModifiedBy>
  <cp:revision>13</cp:revision>
  <dcterms:created xsi:type="dcterms:W3CDTF">2006-08-16T00:00:00Z</dcterms:created>
  <dcterms:modified xsi:type="dcterms:W3CDTF">2017-12-19T11:19:57Z</dcterms:modified>
</cp:coreProperties>
</file>