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NAZISM IN GERMANY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3555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11003"/>
            <a:ext cx="8534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Nazi Party </a:t>
            </a:r>
          </a:p>
          <a:p>
            <a:endParaRPr lang="en-IN" dirty="0"/>
          </a:p>
          <a:p>
            <a:r>
              <a:rPr lang="en-IN" dirty="0" smtClean="0"/>
              <a:t>To carryout his programmes , Hitler started the </a:t>
            </a:r>
            <a:r>
              <a:rPr lang="en-IN" b="1" dirty="0" smtClean="0"/>
              <a:t>National Socialist Party or Nazi Party </a:t>
            </a:r>
            <a:r>
              <a:rPr lang="en-IN" dirty="0" smtClean="0"/>
              <a:t>.</a:t>
            </a:r>
          </a:p>
          <a:p>
            <a:endParaRPr lang="en-IN" b="1" dirty="0"/>
          </a:p>
          <a:p>
            <a:r>
              <a:rPr lang="en-IN" b="1" dirty="0" smtClean="0"/>
              <a:t>“Swastika </a:t>
            </a:r>
            <a:r>
              <a:rPr lang="en-IN" dirty="0" smtClean="0"/>
              <a:t>“  was made the symbol of Nazi Party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By the year 1932 , the membership of the </a:t>
            </a:r>
            <a:r>
              <a:rPr lang="en-IN" b="1" dirty="0" smtClean="0"/>
              <a:t>Nazi Party increased to 70 lakhs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To attract the young people to his party , </a:t>
            </a:r>
            <a:r>
              <a:rPr lang="en-IN" b="1" dirty="0" smtClean="0"/>
              <a:t>Hitler started ‘ Hitler Young Society </a:t>
            </a:r>
            <a:r>
              <a:rPr lang="en-IN" dirty="0" smtClean="0"/>
              <a:t>‘.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Also he formed </a:t>
            </a:r>
            <a:r>
              <a:rPr lang="en-IN" b="1" dirty="0" smtClean="0"/>
              <a:t>two military bodies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members were wearing brown shirts with a red armband carrying a </a:t>
            </a:r>
            <a:r>
              <a:rPr lang="en-IN" b="1" dirty="0" smtClean="0"/>
              <a:t>black Swastika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Another division was called as the  ‘ </a:t>
            </a:r>
            <a:r>
              <a:rPr lang="en-IN" b="1" dirty="0" smtClean="0"/>
              <a:t>Black Shirts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were the </a:t>
            </a:r>
            <a:r>
              <a:rPr lang="en-IN" b="1" dirty="0" smtClean="0"/>
              <a:t>body guards </a:t>
            </a:r>
            <a:r>
              <a:rPr lang="en-IN" dirty="0" smtClean="0"/>
              <a:t>of the Nazi Party leaders </a:t>
            </a:r>
          </a:p>
        </p:txBody>
      </p:sp>
    </p:spTree>
    <p:extLst>
      <p:ext uri="{BB962C8B-B14F-4D97-AF65-F5344CB8AC3E}">
        <p14:creationId xmlns:p14="http://schemas.microsoft.com/office/powerpoint/2010/main" val="554738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3926" y="509082"/>
            <a:ext cx="82134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 1932 , Hitler contested for the </a:t>
            </a:r>
            <a:r>
              <a:rPr lang="en-IN" b="1" dirty="0" smtClean="0"/>
              <a:t>post of President </a:t>
            </a:r>
            <a:r>
              <a:rPr lang="en-IN" dirty="0" smtClean="0"/>
              <a:t>. </a:t>
            </a:r>
          </a:p>
          <a:p>
            <a:endParaRPr lang="en-IN" dirty="0"/>
          </a:p>
          <a:p>
            <a:r>
              <a:rPr lang="en-IN" dirty="0" smtClean="0"/>
              <a:t>But he was defeated with a few votes against</a:t>
            </a:r>
            <a:r>
              <a:rPr lang="en-IN" b="1" dirty="0" smtClean="0"/>
              <a:t> Hindenburg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But the general election conducted in the same year , his party became the largest party in the Parliament .</a:t>
            </a:r>
          </a:p>
          <a:p>
            <a:endParaRPr lang="en-IN" dirty="0"/>
          </a:p>
          <a:p>
            <a:r>
              <a:rPr lang="en-IN" dirty="0" smtClean="0"/>
              <a:t>According to the  provisions of the constitution , </a:t>
            </a:r>
          </a:p>
          <a:p>
            <a:endParaRPr lang="en-IN" dirty="0"/>
          </a:p>
          <a:p>
            <a:r>
              <a:rPr lang="en-IN" dirty="0" smtClean="0"/>
              <a:t>As a leader of the majority party in the Reichstag , Hitler was made the </a:t>
            </a:r>
            <a:r>
              <a:rPr lang="en-IN" b="1" dirty="0" smtClean="0"/>
              <a:t>Chancellor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Thus he formed the </a:t>
            </a:r>
            <a:r>
              <a:rPr lang="en-IN" b="1" dirty="0" smtClean="0"/>
              <a:t>Nazi Government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established the </a:t>
            </a:r>
            <a:r>
              <a:rPr lang="en-IN" b="1" dirty="0" smtClean="0"/>
              <a:t>Dictatorship of the Nazi Party </a:t>
            </a:r>
            <a:r>
              <a:rPr lang="en-IN" dirty="0" smtClean="0"/>
              <a:t>, </a:t>
            </a:r>
          </a:p>
          <a:p>
            <a:endParaRPr lang="en-IN" dirty="0"/>
          </a:p>
          <a:p>
            <a:r>
              <a:rPr lang="en-IN" b="1" dirty="0" smtClean="0"/>
              <a:t>Communist party </a:t>
            </a:r>
            <a:r>
              <a:rPr lang="en-IN" dirty="0" smtClean="0"/>
              <a:t>was banned and its leaders were arrested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b="1" dirty="0" smtClean="0"/>
              <a:t>civil rights </a:t>
            </a:r>
            <a:r>
              <a:rPr lang="en-IN" dirty="0" smtClean="0"/>
              <a:t>of the people were suspended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b="1" dirty="0" smtClean="0"/>
              <a:t>Weimar Republic </a:t>
            </a:r>
            <a:r>
              <a:rPr lang="en-IN" dirty="0" smtClean="0"/>
              <a:t>came to an end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3133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Hitler declared the establishment of the </a:t>
            </a:r>
            <a:r>
              <a:rPr lang="en-IN" b="1" dirty="0" smtClean="0"/>
              <a:t>Third Reich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 flag of the Nazi Party became the National Flag .</a:t>
            </a:r>
          </a:p>
          <a:p>
            <a:endParaRPr lang="en-IN" dirty="0"/>
          </a:p>
          <a:p>
            <a:r>
              <a:rPr lang="en-IN" dirty="0" smtClean="0"/>
              <a:t>The parliament was dissolved .</a:t>
            </a:r>
          </a:p>
          <a:p>
            <a:endParaRPr lang="en-IN" dirty="0"/>
          </a:p>
          <a:p>
            <a:r>
              <a:rPr lang="en-IN" dirty="0" smtClean="0"/>
              <a:t>The powers of parliament were transferred to Hitler .</a:t>
            </a:r>
          </a:p>
          <a:p>
            <a:endParaRPr lang="en-IN" dirty="0"/>
          </a:p>
          <a:p>
            <a:r>
              <a:rPr lang="en-IN" b="1" dirty="0" smtClean="0"/>
              <a:t>Anti – Jew Policy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In Germany , the Jews enjoyed a privileged position due to their wealth and education .</a:t>
            </a:r>
          </a:p>
          <a:p>
            <a:endParaRPr lang="en-IN" dirty="0"/>
          </a:p>
          <a:p>
            <a:r>
              <a:rPr lang="en-IN" dirty="0" smtClean="0"/>
              <a:t>Hitler believed that they were Anti – Nationals .</a:t>
            </a:r>
          </a:p>
          <a:p>
            <a:endParaRPr lang="en-IN" dirty="0"/>
          </a:p>
          <a:p>
            <a:r>
              <a:rPr lang="en-IN" dirty="0" smtClean="0"/>
              <a:t>He now made several efforts to crush the Jews .</a:t>
            </a:r>
          </a:p>
          <a:p>
            <a:endParaRPr lang="en-IN" dirty="0"/>
          </a:p>
          <a:p>
            <a:r>
              <a:rPr lang="en-IN" dirty="0" smtClean="0"/>
              <a:t>Anti – Jews Laws were passed .</a:t>
            </a:r>
          </a:p>
          <a:p>
            <a:endParaRPr lang="en-IN" dirty="0"/>
          </a:p>
          <a:p>
            <a:r>
              <a:rPr lang="en-IN" dirty="0" smtClean="0"/>
              <a:t>They were denied German citizenship .</a:t>
            </a:r>
          </a:p>
          <a:p>
            <a:endParaRPr lang="en-IN" dirty="0" smtClean="0"/>
          </a:p>
          <a:p>
            <a:r>
              <a:rPr lang="en-IN" dirty="0" smtClean="0"/>
              <a:t>He adopted very harsh and repressive measures for the economic and cultural boycott of the Jews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809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911" y="6096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Military Reforms </a:t>
            </a:r>
          </a:p>
          <a:p>
            <a:endParaRPr lang="en-IN" dirty="0"/>
          </a:p>
          <a:p>
            <a:r>
              <a:rPr lang="en-IN" dirty="0" smtClean="0"/>
              <a:t>Hitler recognised his military on the basis of German Nationality .</a:t>
            </a:r>
          </a:p>
          <a:p>
            <a:endParaRPr lang="en-IN" dirty="0"/>
          </a:p>
          <a:p>
            <a:r>
              <a:rPr lang="en-IN" dirty="0" smtClean="0"/>
              <a:t>German alone were admitted into the military service .</a:t>
            </a:r>
          </a:p>
          <a:p>
            <a:endParaRPr lang="en-IN" dirty="0"/>
          </a:p>
          <a:p>
            <a:r>
              <a:rPr lang="en-IN" dirty="0" smtClean="0"/>
              <a:t>He established a totalitarian type of government , so that he could follow an aggressive foreign policy .</a:t>
            </a:r>
          </a:p>
          <a:p>
            <a:endParaRPr lang="en-IN" dirty="0"/>
          </a:p>
          <a:p>
            <a:r>
              <a:rPr lang="en-IN" b="1" dirty="0" smtClean="0"/>
              <a:t>Foreign policy of Hitler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Hitler did not approve the Treaty of Versailles .</a:t>
            </a:r>
          </a:p>
          <a:p>
            <a:endParaRPr lang="en-IN" dirty="0"/>
          </a:p>
          <a:p>
            <a:r>
              <a:rPr lang="en-IN" dirty="0" smtClean="0"/>
              <a:t>It was a dictated peace .</a:t>
            </a:r>
          </a:p>
          <a:p>
            <a:endParaRPr lang="en-IN" dirty="0"/>
          </a:p>
          <a:p>
            <a:r>
              <a:rPr lang="en-IN" dirty="0" smtClean="0"/>
              <a:t>Hence it was a humiliating one .</a:t>
            </a:r>
          </a:p>
          <a:p>
            <a:endParaRPr lang="en-IN" dirty="0"/>
          </a:p>
          <a:p>
            <a:r>
              <a:rPr lang="en-IN" dirty="0" smtClean="0"/>
              <a:t>The German people accepted the policy of Hitler and accepted him as their leader .</a:t>
            </a:r>
          </a:p>
          <a:p>
            <a:endParaRPr lang="en-IN" dirty="0"/>
          </a:p>
          <a:p>
            <a:r>
              <a:rPr lang="en-IN" dirty="0" smtClean="0"/>
              <a:t>The important aspects of his foreign policy are given below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09701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0602" y="898556"/>
            <a:ext cx="8305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German came out of the League of Nations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Following the </a:t>
            </a:r>
            <a:r>
              <a:rPr lang="en-IN" b="1" dirty="0" smtClean="0"/>
              <a:t>League of Nations Disarmament Conference on February 3, 1932  </a:t>
            </a:r>
            <a:r>
              <a:rPr lang="en-IN" dirty="0" smtClean="0"/>
              <a:t>, Hitler announced the withdrawal from the League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started the process of rearming Germany .</a:t>
            </a:r>
          </a:p>
          <a:p>
            <a:endParaRPr lang="en-IN" dirty="0"/>
          </a:p>
          <a:p>
            <a:r>
              <a:rPr lang="en-IN" sz="2000" b="1" dirty="0" smtClean="0"/>
              <a:t>Rearmamen</a:t>
            </a:r>
            <a:r>
              <a:rPr lang="en-IN" dirty="0" smtClean="0"/>
              <a:t>t .</a:t>
            </a:r>
          </a:p>
          <a:p>
            <a:endParaRPr lang="en-IN" dirty="0"/>
          </a:p>
          <a:p>
            <a:r>
              <a:rPr lang="en-IN" dirty="0" smtClean="0"/>
              <a:t>As mentioned above , after the Geneva Disarmament Conference , Hitler withdrew from the League of Nations .</a:t>
            </a:r>
          </a:p>
          <a:p>
            <a:endParaRPr lang="en-IN" dirty="0"/>
          </a:p>
          <a:p>
            <a:r>
              <a:rPr lang="en-IN" dirty="0" smtClean="0"/>
              <a:t>Now he was free to rearm Germany .</a:t>
            </a:r>
          </a:p>
          <a:p>
            <a:endParaRPr lang="en-IN" dirty="0"/>
          </a:p>
          <a:p>
            <a:r>
              <a:rPr lang="en-IN" dirty="0" smtClean="0"/>
              <a:t>On </a:t>
            </a:r>
            <a:r>
              <a:rPr lang="en-IN" b="1" dirty="0" smtClean="0"/>
              <a:t>March 16 . 1935, </a:t>
            </a:r>
            <a:r>
              <a:rPr lang="en-IN" dirty="0" smtClean="0"/>
              <a:t>Hitler announced </a:t>
            </a:r>
            <a:r>
              <a:rPr lang="en-IN" b="1" dirty="0" smtClean="0"/>
              <a:t>compulsory military training</a:t>
            </a:r>
            <a:r>
              <a:rPr lang="en-IN" dirty="0" smtClean="0"/>
              <a:t> for all German people .</a:t>
            </a:r>
          </a:p>
          <a:p>
            <a:endParaRPr lang="en-IN" dirty="0"/>
          </a:p>
          <a:p>
            <a:r>
              <a:rPr lang="en-IN" dirty="0" smtClean="0"/>
              <a:t>He also aimed to have the </a:t>
            </a:r>
            <a:r>
              <a:rPr lang="en-IN" b="1" dirty="0"/>
              <a:t>A</a:t>
            </a:r>
            <a:r>
              <a:rPr lang="en-IN" b="1" dirty="0" smtClean="0"/>
              <a:t>ir </a:t>
            </a:r>
            <a:r>
              <a:rPr lang="en-IN" b="1" dirty="0"/>
              <a:t>F</a:t>
            </a:r>
            <a:r>
              <a:rPr lang="en-IN" b="1" dirty="0" smtClean="0"/>
              <a:t>orce </a:t>
            </a:r>
            <a:r>
              <a:rPr lang="en-IN" dirty="0" smtClean="0"/>
              <a:t>equal to that of England and France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751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458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He announced that the reason for the increase in the  strength of the army was Self defence .</a:t>
            </a:r>
          </a:p>
          <a:p>
            <a:endParaRPr lang="en-IN" dirty="0"/>
          </a:p>
          <a:p>
            <a:r>
              <a:rPr lang="en-IN" dirty="0" smtClean="0"/>
              <a:t>But France and England had natural suspicion over these actions of Hitler .</a:t>
            </a:r>
          </a:p>
          <a:p>
            <a:endParaRPr lang="en-IN" dirty="0"/>
          </a:p>
          <a:p>
            <a:r>
              <a:rPr lang="en-IN" dirty="0" smtClean="0"/>
              <a:t>Therefore they convened a meeting at </a:t>
            </a:r>
            <a:r>
              <a:rPr lang="en-IN" dirty="0" err="1" smtClean="0"/>
              <a:t>Stressa</a:t>
            </a:r>
            <a:r>
              <a:rPr lang="en-IN" dirty="0" smtClean="0"/>
              <a:t> in Switzerland and condemned the  behaviour of Hitler . </a:t>
            </a:r>
          </a:p>
          <a:p>
            <a:endParaRPr lang="en-IN" dirty="0"/>
          </a:p>
          <a:p>
            <a:r>
              <a:rPr lang="en-IN" dirty="0" smtClean="0"/>
              <a:t>But their condemnation did not affect Hitler from rearmament .</a:t>
            </a:r>
          </a:p>
          <a:p>
            <a:endParaRPr lang="en-IN" b="1" dirty="0" smtClean="0"/>
          </a:p>
          <a:p>
            <a:r>
              <a:rPr lang="en-IN" sz="2000" b="1" dirty="0" smtClean="0"/>
              <a:t>Militarization of Rhineland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Rhineland was to be demilitarised , according to the Treaty of Versailles .</a:t>
            </a:r>
          </a:p>
          <a:p>
            <a:endParaRPr lang="en-IN" dirty="0"/>
          </a:p>
          <a:p>
            <a:r>
              <a:rPr lang="en-IN" dirty="0" smtClean="0"/>
              <a:t>On March  7, 1936 , Hitler sent his army into the heart of Rhineland and started the construction of fortifications. </a:t>
            </a:r>
          </a:p>
          <a:p>
            <a:endParaRPr lang="en-IN" dirty="0"/>
          </a:p>
          <a:p>
            <a:r>
              <a:rPr lang="en-IN" dirty="0" smtClean="0"/>
              <a:t>France opposed  this move of Germany .</a:t>
            </a:r>
          </a:p>
          <a:p>
            <a:endParaRPr lang="en-IN" dirty="0"/>
          </a:p>
          <a:p>
            <a:r>
              <a:rPr lang="en-IN" dirty="0" smtClean="0"/>
              <a:t>But England was a silent spectator to this action of Hitler .</a:t>
            </a:r>
          </a:p>
          <a:p>
            <a:endParaRPr lang="en-IN" dirty="0"/>
          </a:p>
          <a:p>
            <a:r>
              <a:rPr lang="en-IN" dirty="0" smtClean="0"/>
              <a:t>Thus a golden opportunity to stop the aggressive behaviour of Hitler was lost by both England and France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35946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74319" y="381000"/>
            <a:ext cx="85648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The Spanish Civil War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 Republic had been Proclaimed in Spain in 1931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1936  the conservatives under General Franco started a Civil War against the Republic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Now Germany and Italy supported Franco  whereas Russia supported the Republicans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Republicans were defeated and the dictatorship of Franco was established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net result of the Spanish Civil War was that it helped Italy and Germany to come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 closer and later their friendship was converted into a treaty 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7623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61894"/>
            <a:ext cx="83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Rome – Berlin – Tokyo Axis </a:t>
            </a:r>
          </a:p>
          <a:p>
            <a:endParaRPr lang="en-IN" dirty="0"/>
          </a:p>
          <a:p>
            <a:r>
              <a:rPr lang="en-IN" dirty="0" smtClean="0"/>
              <a:t>In October  1936 , On the basis of an  agreement Germany approved Italian control over Abyssinia and</a:t>
            </a:r>
          </a:p>
          <a:p>
            <a:endParaRPr lang="en-IN" dirty="0"/>
          </a:p>
          <a:p>
            <a:r>
              <a:rPr lang="en-IN" dirty="0" smtClean="0"/>
              <a:t> Italy  granted Permission to Hitler to annex Austria with Germany .</a:t>
            </a:r>
          </a:p>
          <a:p>
            <a:endParaRPr lang="en-IN" dirty="0"/>
          </a:p>
          <a:p>
            <a:r>
              <a:rPr lang="en-IN" dirty="0" smtClean="0"/>
              <a:t>Hitler was an anti – communist  therefore he  signed an  Anti – </a:t>
            </a:r>
            <a:r>
              <a:rPr lang="en-IN" dirty="0" err="1" smtClean="0"/>
              <a:t>Commintern</a:t>
            </a:r>
            <a:r>
              <a:rPr lang="en-IN" dirty="0"/>
              <a:t> </a:t>
            </a:r>
            <a:r>
              <a:rPr lang="en-IN" dirty="0" smtClean="0"/>
              <a:t>Pact with Japan on November , 1936 .</a:t>
            </a:r>
          </a:p>
          <a:p>
            <a:endParaRPr lang="en-IN" dirty="0"/>
          </a:p>
          <a:p>
            <a:r>
              <a:rPr lang="en-IN" dirty="0" smtClean="0"/>
              <a:t>In November , 1937 , Italy was admitted into the Alliance .</a:t>
            </a:r>
          </a:p>
          <a:p>
            <a:endParaRPr lang="en-IN" dirty="0"/>
          </a:p>
          <a:p>
            <a:r>
              <a:rPr lang="en-IN" dirty="0" smtClean="0"/>
              <a:t>This Anti – </a:t>
            </a:r>
            <a:r>
              <a:rPr lang="en-IN" dirty="0" err="1" smtClean="0"/>
              <a:t>Commintern</a:t>
            </a:r>
            <a:r>
              <a:rPr lang="en-IN" dirty="0" smtClean="0"/>
              <a:t> Pact was otherwise called as Rome – Berlin – Tokyo Axis .</a:t>
            </a:r>
          </a:p>
          <a:p>
            <a:endParaRPr lang="en-IN" dirty="0"/>
          </a:p>
          <a:p>
            <a:r>
              <a:rPr lang="en-IN" dirty="0" smtClean="0"/>
              <a:t>This Axis was formed against England , France , and Russia .</a:t>
            </a:r>
          </a:p>
          <a:p>
            <a:endParaRPr lang="en-IN" dirty="0"/>
          </a:p>
          <a:p>
            <a:r>
              <a:rPr lang="en-IN" dirty="0" smtClean="0"/>
              <a:t>This was the beginning of Second World War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9635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610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INTRODUCTION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After the First World War , harsh peace was imposed on Germany and other defeated countries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had created intense nationalists upsurge in Germany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Economic breakdown and the rise of socialist parties  paved way for  the rise of Hitler and Nazism  in Germany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Similarly such situation arose in Italy and Japan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This resulted in the Axis formation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aggressive foreign policy of Hitler led to the Second World War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0788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Germany at the End of World War –I </a:t>
            </a:r>
          </a:p>
          <a:p>
            <a:endParaRPr lang="en-IN" dirty="0"/>
          </a:p>
          <a:p>
            <a:r>
              <a:rPr lang="en-IN" dirty="0" smtClean="0"/>
              <a:t>At the end of the World War  -I , the German King William was forced to abdicate  .</a:t>
            </a:r>
          </a:p>
          <a:p>
            <a:endParaRPr lang="en-IN" dirty="0"/>
          </a:p>
          <a:p>
            <a:r>
              <a:rPr lang="en-IN" dirty="0" smtClean="0"/>
              <a:t>A republic was proclaimed in Germany .</a:t>
            </a:r>
          </a:p>
          <a:p>
            <a:endParaRPr lang="en-IN" dirty="0"/>
          </a:p>
          <a:p>
            <a:r>
              <a:rPr lang="en-IN" b="1" dirty="0" smtClean="0"/>
              <a:t>Friedrich Ebert </a:t>
            </a:r>
            <a:r>
              <a:rPr lang="en-IN" dirty="0" smtClean="0"/>
              <a:t>, the leader of the </a:t>
            </a:r>
            <a:r>
              <a:rPr lang="en-IN" b="1" dirty="0" smtClean="0"/>
              <a:t>Social – Democratic Party  </a:t>
            </a:r>
            <a:r>
              <a:rPr lang="en-IN" dirty="0" smtClean="0"/>
              <a:t>formed a temporary government .</a:t>
            </a:r>
          </a:p>
          <a:p>
            <a:endParaRPr lang="en-IN" dirty="0"/>
          </a:p>
          <a:p>
            <a:r>
              <a:rPr lang="en-IN" dirty="0" smtClean="0"/>
              <a:t>This was followed by an election to the  Constituent Assembly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b="1" dirty="0" smtClean="0"/>
              <a:t>Social Democratic Party </a:t>
            </a:r>
            <a:r>
              <a:rPr lang="en-IN" dirty="0" smtClean="0"/>
              <a:t>emerged as the largest Party .</a:t>
            </a:r>
          </a:p>
          <a:p>
            <a:endParaRPr lang="en-IN" dirty="0"/>
          </a:p>
          <a:p>
            <a:r>
              <a:rPr lang="en-IN" dirty="0" smtClean="0"/>
              <a:t>The session of the </a:t>
            </a:r>
            <a:r>
              <a:rPr lang="en-IN" b="1" dirty="0" smtClean="0"/>
              <a:t>Constituent Assembly </a:t>
            </a:r>
            <a:r>
              <a:rPr lang="en-IN" dirty="0" smtClean="0"/>
              <a:t>was held in the city of</a:t>
            </a:r>
            <a:r>
              <a:rPr lang="en-IN" b="1" dirty="0" smtClean="0"/>
              <a:t> Weimar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A new constitution was drafted .</a:t>
            </a:r>
          </a:p>
          <a:p>
            <a:endParaRPr lang="en-IN" dirty="0"/>
          </a:p>
          <a:p>
            <a:r>
              <a:rPr lang="en-IN" dirty="0" smtClean="0"/>
              <a:t>This was known as </a:t>
            </a:r>
            <a:r>
              <a:rPr lang="en-IN" b="1" dirty="0" smtClean="0"/>
              <a:t>Weimar Constitution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163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01164"/>
            <a:ext cx="8153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Revolt of the Royalists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b="1" dirty="0" smtClean="0"/>
              <a:t>Treaty of Versailles </a:t>
            </a:r>
            <a:r>
              <a:rPr lang="en-IN" dirty="0" smtClean="0"/>
              <a:t>was very harsh and humiliating to Germany .</a:t>
            </a:r>
          </a:p>
          <a:p>
            <a:endParaRPr lang="en-IN" dirty="0"/>
          </a:p>
          <a:p>
            <a:r>
              <a:rPr lang="en-IN" dirty="0" smtClean="0"/>
              <a:t>It suffered  territorial loss .</a:t>
            </a:r>
          </a:p>
          <a:p>
            <a:endParaRPr lang="en-IN" dirty="0"/>
          </a:p>
          <a:p>
            <a:r>
              <a:rPr lang="en-IN" dirty="0" smtClean="0"/>
              <a:t>The policy of </a:t>
            </a:r>
            <a:r>
              <a:rPr lang="en-IN" b="1" dirty="0"/>
              <a:t>D</a:t>
            </a:r>
            <a:r>
              <a:rPr lang="en-IN" b="1" dirty="0" smtClean="0"/>
              <a:t>isarmament</a:t>
            </a:r>
            <a:r>
              <a:rPr lang="en-IN" dirty="0" smtClean="0"/>
              <a:t> was imposed .</a:t>
            </a:r>
          </a:p>
          <a:p>
            <a:endParaRPr lang="en-IN" dirty="0"/>
          </a:p>
          <a:p>
            <a:r>
              <a:rPr lang="en-IN" dirty="0" smtClean="0"/>
              <a:t>The reparation was enormous .</a:t>
            </a:r>
          </a:p>
          <a:p>
            <a:endParaRPr lang="en-IN" dirty="0"/>
          </a:p>
          <a:p>
            <a:r>
              <a:rPr lang="en-IN" dirty="0" smtClean="0"/>
              <a:t>Germany was held responsible for the World War .</a:t>
            </a:r>
          </a:p>
          <a:p>
            <a:endParaRPr lang="en-IN" dirty="0"/>
          </a:p>
          <a:p>
            <a:r>
              <a:rPr lang="en-IN" dirty="0" smtClean="0"/>
              <a:t>This affected the sentiments of the Germans .</a:t>
            </a:r>
          </a:p>
          <a:p>
            <a:endParaRPr lang="en-IN" dirty="0"/>
          </a:p>
          <a:p>
            <a:r>
              <a:rPr lang="en-IN" dirty="0" smtClean="0"/>
              <a:t>A group of people opposed the signing of the Treaty of Versailles .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In March  1920 </a:t>
            </a:r>
            <a:r>
              <a:rPr lang="en-IN" dirty="0" smtClean="0"/>
              <a:t>, the royalists under the leadership of </a:t>
            </a:r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Kapp</a:t>
            </a:r>
            <a:r>
              <a:rPr lang="en-IN" dirty="0" smtClean="0"/>
              <a:t> revolted .</a:t>
            </a:r>
          </a:p>
          <a:p>
            <a:endParaRPr lang="en-IN" dirty="0"/>
          </a:p>
          <a:p>
            <a:r>
              <a:rPr lang="en-IN" dirty="0" smtClean="0"/>
              <a:t>But he failed and surrendered before the </a:t>
            </a:r>
            <a:r>
              <a:rPr lang="en-IN" b="1" dirty="0" smtClean="0"/>
              <a:t>republican government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940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8305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Second revolt was led </a:t>
            </a:r>
            <a:r>
              <a:rPr lang="en-IN" b="1" dirty="0" smtClean="0"/>
              <a:t>by Ludendorff</a:t>
            </a:r>
            <a:r>
              <a:rPr lang="en-IN" dirty="0" smtClean="0"/>
              <a:t>. He was assisted by </a:t>
            </a:r>
            <a:r>
              <a:rPr lang="en-IN" b="1" dirty="0" smtClean="0"/>
              <a:t>Hitler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Ludendorff and Hitler were arrested  and imprisoned for 5 years .</a:t>
            </a:r>
          </a:p>
          <a:p>
            <a:endParaRPr lang="en-IN" dirty="0"/>
          </a:p>
          <a:p>
            <a:r>
              <a:rPr lang="en-IN" dirty="0" smtClean="0"/>
              <a:t>It was during this Jail life , Hitler wrote the  famous book  </a:t>
            </a:r>
            <a:r>
              <a:rPr lang="en-IN" b="1" dirty="0" smtClean="0"/>
              <a:t>Mein </a:t>
            </a:r>
            <a:r>
              <a:rPr lang="en-IN" b="1" dirty="0" err="1" smtClean="0"/>
              <a:t>Kampf</a:t>
            </a:r>
            <a:r>
              <a:rPr lang="en-IN" b="1" dirty="0" smtClean="0"/>
              <a:t> </a:t>
            </a:r>
            <a:r>
              <a:rPr lang="en-IN" dirty="0" smtClean="0"/>
              <a:t>which  later became the</a:t>
            </a:r>
            <a:r>
              <a:rPr lang="en-IN" b="1" dirty="0" smtClean="0"/>
              <a:t> Bible </a:t>
            </a:r>
            <a:r>
              <a:rPr lang="en-IN" dirty="0" smtClean="0"/>
              <a:t>of the  </a:t>
            </a:r>
            <a:r>
              <a:rPr lang="en-IN" b="1" dirty="0" smtClean="0"/>
              <a:t>Nazi  Party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sz="2000" b="1" dirty="0" smtClean="0"/>
              <a:t>Economic Crisis .</a:t>
            </a:r>
          </a:p>
          <a:p>
            <a:endParaRPr lang="en-IN" dirty="0"/>
          </a:p>
          <a:p>
            <a:r>
              <a:rPr lang="en-IN" dirty="0" smtClean="0"/>
              <a:t>The post War Germany posed a disastrous financial crisis .</a:t>
            </a:r>
          </a:p>
          <a:p>
            <a:endParaRPr lang="en-IN" dirty="0"/>
          </a:p>
          <a:p>
            <a:r>
              <a:rPr lang="en-IN" dirty="0" smtClean="0"/>
              <a:t>For the payment of reparation , the government was forced to take loans .</a:t>
            </a:r>
          </a:p>
          <a:p>
            <a:endParaRPr lang="en-IN" dirty="0"/>
          </a:p>
          <a:p>
            <a:r>
              <a:rPr lang="en-IN" b="1" dirty="0" smtClean="0"/>
              <a:t>Factories were closed </a:t>
            </a:r>
            <a:r>
              <a:rPr lang="en-IN" dirty="0" smtClean="0"/>
              <a:t>.Trade and Commerce were deteriorating , </a:t>
            </a:r>
          </a:p>
          <a:p>
            <a:endParaRPr lang="en-IN" dirty="0"/>
          </a:p>
          <a:p>
            <a:r>
              <a:rPr lang="en-IN" dirty="0" smtClean="0"/>
              <a:t>Heavy taxes were imposed .</a:t>
            </a:r>
          </a:p>
          <a:p>
            <a:endParaRPr lang="en-IN" dirty="0"/>
          </a:p>
          <a:p>
            <a:r>
              <a:rPr lang="en-IN" dirty="0" smtClean="0"/>
              <a:t>To meet the financial crisis the government had no other option but to issue more and more paper  Currencies .</a:t>
            </a:r>
          </a:p>
          <a:p>
            <a:endParaRPr lang="en-IN" dirty="0"/>
          </a:p>
          <a:p>
            <a:r>
              <a:rPr lang="en-IN" dirty="0" smtClean="0"/>
              <a:t>This resulted into inflation . Unemployment was rampant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1305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2296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Reparation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According to the provisions of the </a:t>
            </a:r>
            <a:r>
              <a:rPr lang="en-IN" b="1" dirty="0" smtClean="0"/>
              <a:t>Treaty of Versailles </a:t>
            </a:r>
            <a:r>
              <a:rPr lang="en-IN" dirty="0" smtClean="0"/>
              <a:t>, Germany , which was held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responsible for the First World War , had to pay a heavy amount of compensation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Reparation Commission fixed the amount as 660 Million Pounds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was opposition against these provisions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Most of them argued that , since Germany was not responsible for World War  I , there</a:t>
            </a:r>
          </a:p>
          <a:p>
            <a:endParaRPr lang="en-IN" dirty="0" smtClean="0"/>
          </a:p>
          <a:p>
            <a:r>
              <a:rPr lang="en-IN" dirty="0" smtClean="0"/>
              <a:t>Was no need to pay the heavy amount of war indemnity.</a:t>
            </a:r>
          </a:p>
        </p:txBody>
      </p:sp>
    </p:spTree>
    <p:extLst>
      <p:ext uri="{BB962C8B-B14F-4D97-AF65-F5344CB8AC3E}">
        <p14:creationId xmlns:p14="http://schemas.microsoft.com/office/powerpoint/2010/main" val="3923328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458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</a:t>
            </a:r>
            <a:r>
              <a:rPr lang="en-IN" sz="2000" b="1" dirty="0" smtClean="0"/>
              <a:t>awes Plan .</a:t>
            </a:r>
          </a:p>
          <a:p>
            <a:endParaRPr lang="en-IN" dirty="0"/>
          </a:p>
          <a:p>
            <a:r>
              <a:rPr lang="en-IN" dirty="0" smtClean="0"/>
              <a:t>The financial crisis in Germany forced the Weimar Republic to make an appeal to the</a:t>
            </a:r>
          </a:p>
          <a:p>
            <a:endParaRPr lang="en-IN" dirty="0"/>
          </a:p>
          <a:p>
            <a:r>
              <a:rPr lang="en-IN" dirty="0" smtClean="0"/>
              <a:t> allies for the reduction of the amount of reparation .</a:t>
            </a:r>
          </a:p>
          <a:p>
            <a:endParaRPr lang="en-IN" dirty="0"/>
          </a:p>
          <a:p>
            <a:r>
              <a:rPr lang="en-IN" dirty="0" smtClean="0"/>
              <a:t>As a result  a Committee consisting of ten members was formed under the Chairmanship</a:t>
            </a:r>
          </a:p>
          <a:p>
            <a:endParaRPr lang="en-IN" dirty="0"/>
          </a:p>
          <a:p>
            <a:r>
              <a:rPr lang="en-IN" dirty="0" smtClean="0"/>
              <a:t> of Dawes , an eminent finance specialist of U.S.A .</a:t>
            </a:r>
          </a:p>
          <a:p>
            <a:endParaRPr lang="en-IN" dirty="0"/>
          </a:p>
          <a:p>
            <a:r>
              <a:rPr lang="en-IN" dirty="0" smtClean="0"/>
              <a:t>The Committee made some amendments to the provision of the Treaty of Versailles .</a:t>
            </a:r>
          </a:p>
          <a:p>
            <a:endParaRPr lang="en-IN" dirty="0"/>
          </a:p>
          <a:p>
            <a:r>
              <a:rPr lang="en-IN" dirty="0" smtClean="0"/>
              <a:t>This known as </a:t>
            </a:r>
            <a:r>
              <a:rPr lang="en-IN" b="1" dirty="0" smtClean="0"/>
              <a:t>Dawes Plan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 financial burden of Germany was reduced to certain level .</a:t>
            </a:r>
          </a:p>
          <a:p>
            <a:endParaRPr lang="en-IN" dirty="0"/>
          </a:p>
          <a:p>
            <a:r>
              <a:rPr lang="en-IN" dirty="0" smtClean="0"/>
              <a:t>When the problem of reparation again appeared in 1929 the Young Committee made a plan to solve it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698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Hitler and the Nazi Germany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Adolph Hitler was born in </a:t>
            </a:r>
            <a:r>
              <a:rPr lang="en-IN" b="1" dirty="0" smtClean="0"/>
              <a:t>April 1889  </a:t>
            </a:r>
            <a:r>
              <a:rPr lang="en-IN" dirty="0" smtClean="0"/>
              <a:t>in a very humble family  in a an </a:t>
            </a:r>
            <a:r>
              <a:rPr lang="en-IN" b="1" dirty="0" smtClean="0"/>
              <a:t>Austrian village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On account of poverty he could not get proper education .</a:t>
            </a:r>
          </a:p>
          <a:p>
            <a:endParaRPr lang="en-IN" dirty="0"/>
          </a:p>
          <a:p>
            <a:r>
              <a:rPr lang="en-IN" dirty="0" smtClean="0"/>
              <a:t>His father wanted to make his son a government employee . </a:t>
            </a:r>
          </a:p>
          <a:p>
            <a:endParaRPr lang="en-IN" dirty="0"/>
          </a:p>
          <a:p>
            <a:r>
              <a:rPr lang="en-IN" dirty="0" smtClean="0"/>
              <a:t>But Hitler was very </a:t>
            </a:r>
            <a:r>
              <a:rPr lang="en-IN" b="1" dirty="0" smtClean="0"/>
              <a:t>fond of art  </a:t>
            </a:r>
            <a:r>
              <a:rPr lang="en-IN" dirty="0" smtClean="0"/>
              <a:t>from his early days .</a:t>
            </a:r>
          </a:p>
          <a:p>
            <a:endParaRPr lang="en-IN" dirty="0"/>
          </a:p>
          <a:p>
            <a:r>
              <a:rPr lang="en-IN" dirty="0" smtClean="0"/>
              <a:t>So he went to Vienna at the age of 18 to learn the </a:t>
            </a:r>
            <a:r>
              <a:rPr lang="en-IN" b="1" dirty="0" smtClean="0"/>
              <a:t>art of painting and architecture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While he was in Vienna , he happened to witness the </a:t>
            </a:r>
            <a:r>
              <a:rPr lang="en-IN" b="1" dirty="0" smtClean="0"/>
              <a:t>behaviour of the Jews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felt that the Jews were the moral enemies of </a:t>
            </a:r>
            <a:r>
              <a:rPr lang="en-IN" b="1" dirty="0" smtClean="0"/>
              <a:t>Individualism ,  Nationalism and</a:t>
            </a:r>
            <a:r>
              <a:rPr lang="en-IN" dirty="0" smtClean="0"/>
              <a:t> </a:t>
            </a:r>
            <a:r>
              <a:rPr lang="en-IN" b="1" dirty="0" smtClean="0"/>
              <a:t>Racialism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Further  , he felt that the Jews were the supporters of </a:t>
            </a:r>
            <a:r>
              <a:rPr lang="en-IN" b="1" dirty="0" smtClean="0"/>
              <a:t>the Marxian ideology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Thus the </a:t>
            </a:r>
            <a:r>
              <a:rPr lang="en-IN" b="1" dirty="0" smtClean="0"/>
              <a:t>Anti – Jews ideas </a:t>
            </a:r>
            <a:r>
              <a:rPr lang="en-IN" dirty="0" smtClean="0"/>
              <a:t>developed at very early age .</a:t>
            </a:r>
          </a:p>
          <a:p>
            <a:endParaRPr lang="en-IN" dirty="0"/>
          </a:p>
          <a:p>
            <a:r>
              <a:rPr lang="en-IN" dirty="0" smtClean="0"/>
              <a:t>Hitler was opposed to</a:t>
            </a:r>
            <a:r>
              <a:rPr lang="en-IN" b="1" dirty="0" smtClean="0"/>
              <a:t> Democracy </a:t>
            </a:r>
            <a:r>
              <a:rPr lang="en-IN" dirty="0" smtClean="0"/>
              <a:t>and believed in the </a:t>
            </a:r>
            <a:r>
              <a:rPr lang="en-IN" b="1" dirty="0" smtClean="0"/>
              <a:t>Supremacy of the German race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17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During the First World War  Hitler joined the army and participated in the war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recognition of his service and bravery  shown during the war , he was honoured with the award of the  </a:t>
            </a:r>
            <a:r>
              <a:rPr lang="en-IN" b="1" dirty="0" smtClean="0"/>
              <a:t>“ Iron Cross </a:t>
            </a:r>
            <a:r>
              <a:rPr lang="en-IN" dirty="0" smtClean="0"/>
              <a:t>“ 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believed that the </a:t>
            </a:r>
            <a:r>
              <a:rPr lang="en-IN" b="1" dirty="0" smtClean="0"/>
              <a:t>Jews and the Communists</a:t>
            </a:r>
            <a:r>
              <a:rPr lang="en-IN" dirty="0" smtClean="0"/>
              <a:t> were responsible for the  defeat of Germany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therefore undertook a programme to avenge the defeat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began to work as a </a:t>
            </a:r>
            <a:r>
              <a:rPr lang="en-IN" b="1" dirty="0" smtClean="0"/>
              <a:t>spy in Munich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also started a new party with the cooperation of his friends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National Socialist German  Labour Party </a:t>
            </a:r>
            <a:r>
              <a:rPr lang="en-IN" dirty="0" smtClean="0"/>
              <a:t>was launched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869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1645</Words>
  <Application>Microsoft Office PowerPoint</Application>
  <PresentationFormat>On-screen Show (4:3)</PresentationFormat>
  <Paragraphs>302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NAZISM IN GERMANY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NAZISM IN GERMANY </dc:title>
  <dc:creator>sid m</dc:creator>
  <cp:lastModifiedBy>lingamal</cp:lastModifiedBy>
  <cp:revision>29</cp:revision>
  <dcterms:created xsi:type="dcterms:W3CDTF">2006-08-16T00:00:00Z</dcterms:created>
  <dcterms:modified xsi:type="dcterms:W3CDTF">2018-02-20T17:08:21Z</dcterms:modified>
</cp:coreProperties>
</file>