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0D7EFF2-05B2-4726-BB9C-E1FFB7036314}" type="datetimeFigureOut">
              <a:rPr lang="en-US" smtClean="0"/>
              <a:pPr/>
              <a:t>7/24/2018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902EE8-371A-4687-9B1A-469522682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LATER PANDIYA ECONOMIC CONDITION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Thank you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Agriculture,industry,trade</a:t>
            </a:r>
            <a:r>
              <a:rPr lang="en-US" dirty="0" smtClean="0"/>
              <a:t>, and commerce  determined the economic development of the </a:t>
            </a:r>
            <a:r>
              <a:rPr lang="en-US" dirty="0" err="1" smtClean="0"/>
              <a:t>pandya</a:t>
            </a:r>
            <a:r>
              <a:rPr lang="en-US" dirty="0" smtClean="0"/>
              <a:t> period.</a:t>
            </a:r>
          </a:p>
          <a:p>
            <a:r>
              <a:rPr lang="en-US" dirty="0" smtClean="0"/>
              <a:t>The state provided </a:t>
            </a:r>
            <a:r>
              <a:rPr lang="en-US" dirty="0" err="1" smtClean="0"/>
              <a:t>adoquate</a:t>
            </a:r>
            <a:r>
              <a:rPr lang="en-US" dirty="0" smtClean="0"/>
              <a:t> facilities to improve irrigation</a:t>
            </a:r>
          </a:p>
          <a:p>
            <a:r>
              <a:rPr lang="en-US" dirty="0" smtClean="0"/>
              <a:t>Trade and commerce also flourished during this period.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AGRICULTURE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Agriculture was the main occupation of the </a:t>
            </a:r>
            <a:r>
              <a:rPr lang="en-US" dirty="0" err="1" smtClean="0"/>
              <a:t>pepole</a:t>
            </a:r>
            <a:r>
              <a:rPr lang="en-US" dirty="0" smtClean="0"/>
              <a:t> .majority of the </a:t>
            </a:r>
            <a:r>
              <a:rPr lang="en-US" dirty="0" err="1" smtClean="0"/>
              <a:t>pepole</a:t>
            </a:r>
            <a:r>
              <a:rPr lang="en-US" dirty="0" smtClean="0"/>
              <a:t> lived on agriculture .</a:t>
            </a:r>
          </a:p>
          <a:p>
            <a:r>
              <a:rPr lang="en-US" dirty="0" err="1" smtClean="0"/>
              <a:t>Vaigai</a:t>
            </a:r>
            <a:r>
              <a:rPr lang="en-US" dirty="0" smtClean="0"/>
              <a:t> and </a:t>
            </a:r>
            <a:r>
              <a:rPr lang="en-US" dirty="0" err="1" smtClean="0"/>
              <a:t>tambarabarani</a:t>
            </a:r>
            <a:r>
              <a:rPr lang="en-US" dirty="0" smtClean="0"/>
              <a:t> rivers gave fertility to the soil.</a:t>
            </a:r>
          </a:p>
          <a:p>
            <a:r>
              <a:rPr lang="en-US" dirty="0" smtClean="0"/>
              <a:t>As the waters of these rivers were in adequate to irrigation ,the state constructed a number of tanks to store the water at the time of monsoon.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lands </a:t>
            </a:r>
            <a:r>
              <a:rPr lang="en-US" dirty="0" err="1" smtClean="0"/>
              <a:t>utilised</a:t>
            </a:r>
            <a:r>
              <a:rPr lang="en-US" dirty="0" smtClean="0"/>
              <a:t> for cultivation were divided into three.</a:t>
            </a:r>
          </a:p>
          <a:p>
            <a:r>
              <a:rPr lang="en-US" dirty="0" smtClean="0"/>
              <a:t>The lands cultivated traditionally by the </a:t>
            </a:r>
            <a:r>
              <a:rPr lang="en-US" dirty="0" err="1" smtClean="0"/>
              <a:t>pepole</a:t>
            </a:r>
            <a:r>
              <a:rPr lang="en-US" dirty="0" smtClean="0"/>
              <a:t> were called </a:t>
            </a:r>
            <a:r>
              <a:rPr lang="en-US" dirty="0" err="1" smtClean="0"/>
              <a:t>vellan</a:t>
            </a:r>
            <a:r>
              <a:rPr lang="en-US" dirty="0" smtClean="0"/>
              <a:t> </a:t>
            </a:r>
            <a:r>
              <a:rPr lang="en-US" dirty="0" err="1" smtClean="0"/>
              <a:t>vagai</a:t>
            </a:r>
            <a:r>
              <a:rPr lang="en-US" dirty="0" smtClean="0"/>
              <a:t> lands.</a:t>
            </a:r>
          </a:p>
          <a:p>
            <a:r>
              <a:rPr lang="en-US" dirty="0" smtClean="0"/>
              <a:t>These lands were directly controlled the </a:t>
            </a:r>
            <a:r>
              <a:rPr lang="en-US" dirty="0" err="1" smtClean="0"/>
              <a:t>pepole</a:t>
            </a:r>
            <a:r>
              <a:rPr lang="en-US" dirty="0" smtClean="0"/>
              <a:t> .</a:t>
            </a:r>
          </a:p>
          <a:p>
            <a:r>
              <a:rPr lang="en-US" dirty="0" smtClean="0"/>
              <a:t>Tax was collected from these </a:t>
            </a:r>
            <a:r>
              <a:rPr lang="en-US" dirty="0" err="1" smtClean="0"/>
              <a:t>lands.pepole</a:t>
            </a:r>
            <a:r>
              <a:rPr lang="en-US" dirty="0" smtClean="0"/>
              <a:t> remitted tax regularly to the government.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lands grand to the </a:t>
            </a:r>
            <a:r>
              <a:rPr lang="en-US" dirty="0" err="1" smtClean="0"/>
              <a:t>brahmin</a:t>
            </a:r>
            <a:r>
              <a:rPr lang="en-US" dirty="0" smtClean="0"/>
              <a:t> and temples were called </a:t>
            </a:r>
            <a:r>
              <a:rPr lang="en-US" dirty="0" err="1" smtClean="0"/>
              <a:t>brahmadeyam</a:t>
            </a:r>
            <a:r>
              <a:rPr lang="en-US" dirty="0" smtClean="0"/>
              <a:t> and </a:t>
            </a:r>
            <a:r>
              <a:rPr lang="en-US" dirty="0" err="1" smtClean="0"/>
              <a:t>devadhanam</a:t>
            </a:r>
            <a:r>
              <a:rPr lang="en-US" dirty="0" smtClean="0"/>
              <a:t> lands .</a:t>
            </a:r>
          </a:p>
          <a:p>
            <a:r>
              <a:rPr lang="en-US" dirty="0" smtClean="0"/>
              <a:t>These lands were the most fertile</a:t>
            </a:r>
          </a:p>
          <a:p>
            <a:r>
              <a:rPr lang="en-US" dirty="0" smtClean="0"/>
              <a:t>Besides these </a:t>
            </a:r>
            <a:r>
              <a:rPr lang="en-US" dirty="0" err="1" smtClean="0"/>
              <a:t>bhogam</a:t>
            </a:r>
            <a:r>
              <a:rPr lang="en-US" dirty="0" smtClean="0"/>
              <a:t> ,</a:t>
            </a:r>
            <a:r>
              <a:rPr lang="en-US" dirty="0" err="1" smtClean="0"/>
              <a:t>virichi</a:t>
            </a:r>
            <a:r>
              <a:rPr lang="en-US" dirty="0" smtClean="0"/>
              <a:t> and </a:t>
            </a:r>
            <a:r>
              <a:rPr lang="en-US" dirty="0" err="1" smtClean="0"/>
              <a:t>kani</a:t>
            </a:r>
            <a:r>
              <a:rPr lang="en-US" dirty="0" smtClean="0"/>
              <a:t> lands were given to certain sections of the people .</a:t>
            </a:r>
          </a:p>
          <a:p>
            <a:r>
              <a:rPr lang="en-US" dirty="0" smtClean="0"/>
              <a:t>The copper plates of this period mentioned that the people belonged to </a:t>
            </a:r>
            <a:r>
              <a:rPr lang="en-US" dirty="0" err="1" smtClean="0"/>
              <a:t>ur</a:t>
            </a:r>
            <a:r>
              <a:rPr lang="en-US" dirty="0" smtClean="0"/>
              <a:t> and </a:t>
            </a:r>
            <a:r>
              <a:rPr lang="en-US" dirty="0" err="1" smtClean="0"/>
              <a:t>sabha</a:t>
            </a:r>
            <a:r>
              <a:rPr lang="en-US" dirty="0" smtClean="0"/>
              <a:t> also constructed tanks and lakes with the assistance of government officials and the ruler.  </a:t>
            </a:r>
            <a:endParaRPr lang="en-US" dirty="0"/>
          </a:p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Industries also flourished during this period .most of the </a:t>
            </a:r>
            <a:r>
              <a:rPr lang="en-US" dirty="0" err="1" smtClean="0"/>
              <a:t>industrie</a:t>
            </a:r>
            <a:r>
              <a:rPr lang="en-US" dirty="0" smtClean="0"/>
              <a:t> of  the period were traditional in character.</a:t>
            </a:r>
          </a:p>
          <a:p>
            <a:r>
              <a:rPr lang="en-US" dirty="0" smtClean="0"/>
              <a:t>Spinning and weaving were important industries. </a:t>
            </a:r>
          </a:p>
          <a:p>
            <a:r>
              <a:rPr lang="en-US" dirty="0" smtClean="0"/>
              <a:t>Women were engaged in these industries .people used to spin thread from </a:t>
            </a:r>
            <a:r>
              <a:rPr lang="en-US" dirty="0" err="1" smtClean="0"/>
              <a:t>cotton.these</a:t>
            </a:r>
            <a:r>
              <a:rPr lang="en-US" dirty="0" smtClean="0"/>
              <a:t> industries flourished in </a:t>
            </a:r>
            <a:r>
              <a:rPr lang="en-US" dirty="0" err="1" smtClean="0"/>
              <a:t>madurai</a:t>
            </a:r>
            <a:r>
              <a:rPr lang="en-US" dirty="0" smtClean="0"/>
              <a:t> and other important cities ..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kaikolars</a:t>
            </a:r>
            <a:r>
              <a:rPr lang="en-US" dirty="0" smtClean="0"/>
              <a:t> were involved in weaving .they paid taxes like </a:t>
            </a:r>
            <a:r>
              <a:rPr lang="en-US" dirty="0" err="1" smtClean="0"/>
              <a:t>tari</a:t>
            </a:r>
            <a:r>
              <a:rPr lang="en-US" dirty="0" smtClean="0"/>
              <a:t> </a:t>
            </a:r>
            <a:r>
              <a:rPr lang="en-US" dirty="0" err="1" smtClean="0"/>
              <a:t>irai</a:t>
            </a:r>
            <a:r>
              <a:rPr lang="en-US" dirty="0" smtClean="0"/>
              <a:t> and </a:t>
            </a:r>
            <a:r>
              <a:rPr lang="en-US" dirty="0" err="1" smtClean="0"/>
              <a:t>panchu</a:t>
            </a:r>
            <a:r>
              <a:rPr lang="en-US" dirty="0" smtClean="0"/>
              <a:t> </a:t>
            </a:r>
            <a:r>
              <a:rPr lang="en-US" dirty="0" err="1" smtClean="0"/>
              <a:t>peeli</a:t>
            </a:r>
            <a:r>
              <a:rPr lang="en-US" dirty="0" smtClean="0"/>
              <a:t> to the govt.</a:t>
            </a:r>
          </a:p>
          <a:p>
            <a:r>
              <a:rPr lang="en-US" dirty="0" smtClean="0"/>
              <a:t>Oil was in great demand in those days .</a:t>
            </a:r>
            <a:r>
              <a:rPr lang="en-US" dirty="0" err="1" smtClean="0"/>
              <a:t>lt</a:t>
            </a:r>
            <a:r>
              <a:rPr lang="en-US" dirty="0" smtClean="0"/>
              <a:t> was </a:t>
            </a:r>
            <a:r>
              <a:rPr lang="en-US" dirty="0" err="1" smtClean="0"/>
              <a:t>utilised</a:t>
            </a:r>
            <a:r>
              <a:rPr lang="en-US" dirty="0" smtClean="0"/>
              <a:t> in temples and army .</a:t>
            </a:r>
          </a:p>
          <a:p>
            <a:r>
              <a:rPr lang="en-US" dirty="0" smtClean="0"/>
              <a:t>Oil was also used to prepare medicine.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 inland and foreign trade flourished this period</a:t>
            </a:r>
          </a:p>
          <a:p>
            <a:r>
              <a:rPr lang="en-US" dirty="0" smtClean="0"/>
              <a:t>The agricultural and industrial commodities manufactured in the rural area were sold in the markets.</a:t>
            </a:r>
          </a:p>
          <a:p>
            <a:r>
              <a:rPr lang="en-US" dirty="0" smtClean="0"/>
              <a:t>Barter system prevailed in the local </a:t>
            </a:r>
            <a:r>
              <a:rPr lang="en-US" dirty="0" err="1" smtClean="0"/>
              <a:t>markets.coins</a:t>
            </a:r>
            <a:r>
              <a:rPr lang="en-US" dirty="0" smtClean="0"/>
              <a:t> were also </a:t>
            </a:r>
            <a:r>
              <a:rPr lang="en-US" dirty="0" err="1" smtClean="0"/>
              <a:t>used.gold</a:t>
            </a:r>
            <a:r>
              <a:rPr lang="en-US" dirty="0" smtClean="0"/>
              <a:t> coins were used for foreign trade.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merchants involved in foreign trade were </a:t>
            </a:r>
            <a:r>
              <a:rPr lang="en-US" dirty="0" err="1" smtClean="0"/>
              <a:t>nanadesikan</a:t>
            </a:r>
            <a:r>
              <a:rPr lang="en-US" dirty="0" smtClean="0"/>
              <a:t> and </a:t>
            </a:r>
            <a:r>
              <a:rPr lang="en-US" dirty="0" err="1" smtClean="0"/>
              <a:t>nangarathar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Harbours</a:t>
            </a:r>
            <a:r>
              <a:rPr lang="en-US" dirty="0" smtClean="0"/>
              <a:t> and ships were used for foreign </a:t>
            </a:r>
            <a:r>
              <a:rPr lang="en-US" dirty="0" err="1" smtClean="0"/>
              <a:t>trade.harbours</a:t>
            </a:r>
            <a:r>
              <a:rPr lang="en-US" dirty="0" smtClean="0"/>
              <a:t> were provided with all facilities .</a:t>
            </a:r>
          </a:p>
          <a:p>
            <a:r>
              <a:rPr lang="en-US" dirty="0" smtClean="0"/>
              <a:t>Ship building was common .</a:t>
            </a:r>
          </a:p>
          <a:p>
            <a:r>
              <a:rPr lang="en-US" dirty="0" smtClean="0"/>
              <a:t>He sent an emissary in 1281 A.D to </a:t>
            </a:r>
            <a:r>
              <a:rPr lang="en-US" dirty="0" err="1" smtClean="0"/>
              <a:t>china,for</a:t>
            </a:r>
            <a:r>
              <a:rPr lang="en-US" dirty="0" smtClean="0"/>
              <a:t> trade agreements .thus foreign trade flourished during the reign of the </a:t>
            </a:r>
            <a:r>
              <a:rPr lang="en-US" dirty="0" err="1" smtClean="0"/>
              <a:t>pandyas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</TotalTime>
  <Words>399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Opulent</vt:lpstr>
      <vt:lpstr>LATER PANDIYA ECONOMIC CONDITION   </vt:lpstr>
      <vt:lpstr>INTRODUCTION</vt:lpstr>
      <vt:lpstr>AGRICULTURE</vt:lpstr>
      <vt:lpstr>Slide 4</vt:lpstr>
      <vt:lpstr>Slide 5</vt:lpstr>
      <vt:lpstr>INDUSTRY</vt:lpstr>
      <vt:lpstr>Slide 7</vt:lpstr>
      <vt:lpstr>DEVELOPMENT OF TRADE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 PANDIYA ECONOMIC CONDITION</dc:title>
  <dc:creator>EL shaddai</dc:creator>
  <cp:lastModifiedBy>HIS10</cp:lastModifiedBy>
  <cp:revision>11</cp:revision>
  <dcterms:created xsi:type="dcterms:W3CDTF">2017-09-19T13:55:32Z</dcterms:created>
  <dcterms:modified xsi:type="dcterms:W3CDTF">2018-07-24T06:00:53Z</dcterms:modified>
</cp:coreProperties>
</file>