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KALABHRAS _ SOURCES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035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0772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Kalabhras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Towards the end of the 3</a:t>
            </a:r>
            <a:r>
              <a:rPr lang="en-IN" baseline="30000" dirty="0" smtClean="0"/>
              <a:t>rd</a:t>
            </a:r>
            <a:r>
              <a:rPr lang="en-IN" dirty="0" smtClean="0"/>
              <a:t> Century AD , the </a:t>
            </a:r>
            <a:r>
              <a:rPr lang="en-IN" dirty="0" err="1" smtClean="0"/>
              <a:t>Sangam</a:t>
            </a:r>
            <a:r>
              <a:rPr lang="en-IN" dirty="0" smtClean="0"/>
              <a:t> period slowly witnessed its decline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Kalabhras</a:t>
            </a:r>
            <a:r>
              <a:rPr lang="en-IN" dirty="0" smtClean="0"/>
              <a:t> occupied the Tamil Country for about two and a half centuries .</a:t>
            </a:r>
          </a:p>
          <a:p>
            <a:endParaRPr lang="en-IN" dirty="0"/>
          </a:p>
          <a:p>
            <a:r>
              <a:rPr lang="en-IN" dirty="0" smtClean="0"/>
              <a:t>We have little information about the </a:t>
            </a:r>
            <a:r>
              <a:rPr lang="en-IN" dirty="0" err="1" smtClean="0"/>
              <a:t>Kalabhra</a:t>
            </a:r>
            <a:r>
              <a:rPr lang="en-IN" dirty="0" smtClean="0"/>
              <a:t> rule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in the northern Tamil Nadu drove the </a:t>
            </a:r>
            <a:r>
              <a:rPr lang="en-IN" dirty="0" err="1" smtClean="0"/>
              <a:t>Kalbhras</a:t>
            </a:r>
            <a:r>
              <a:rPr lang="en-IN" dirty="0" smtClean="0"/>
              <a:t> out of the Tamil Country and established their rule .</a:t>
            </a:r>
          </a:p>
          <a:p>
            <a:endParaRPr lang="en-IN" sz="2000" b="1" dirty="0" smtClean="0"/>
          </a:p>
          <a:p>
            <a:endParaRPr lang="en-IN" sz="2000" b="1" dirty="0"/>
          </a:p>
          <a:p>
            <a:r>
              <a:rPr lang="en-IN" sz="2000" b="1" dirty="0" smtClean="0"/>
              <a:t>Sources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Kalabhras</a:t>
            </a:r>
            <a:r>
              <a:rPr lang="en-IN" dirty="0" smtClean="0"/>
              <a:t> had occupied the Tamil Country  from the middle of the 3</a:t>
            </a:r>
            <a:r>
              <a:rPr lang="en-IN" baseline="30000" dirty="0" smtClean="0"/>
              <a:t>rd</a:t>
            </a:r>
            <a:r>
              <a:rPr lang="en-IN" dirty="0" smtClean="0"/>
              <a:t> Century AD to the end of the 6</a:t>
            </a:r>
            <a:r>
              <a:rPr lang="en-IN" baseline="30000" dirty="0" smtClean="0"/>
              <a:t>th</a:t>
            </a:r>
            <a:r>
              <a:rPr lang="en-IN" dirty="0" smtClean="0"/>
              <a:t> Century AD.</a:t>
            </a:r>
          </a:p>
          <a:p>
            <a:endParaRPr lang="en-IN" dirty="0"/>
          </a:p>
          <a:p>
            <a:r>
              <a:rPr lang="en-IN" dirty="0" smtClean="0"/>
              <a:t>This period was called Dark Age . Only limited sources  are available for the existence of the </a:t>
            </a:r>
            <a:r>
              <a:rPr lang="en-IN" dirty="0" err="1" smtClean="0"/>
              <a:t>Kalabhras</a:t>
            </a:r>
            <a:r>
              <a:rPr lang="en-IN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86728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305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Literary sources for this period include Tamil </a:t>
            </a:r>
            <a:r>
              <a:rPr lang="en-IN" dirty="0" err="1" smtClean="0"/>
              <a:t>Navalar</a:t>
            </a:r>
            <a:r>
              <a:rPr lang="en-IN" dirty="0" smtClean="0"/>
              <a:t> </a:t>
            </a:r>
            <a:r>
              <a:rPr lang="en-IN" dirty="0" err="1" smtClean="0"/>
              <a:t>Charithai</a:t>
            </a:r>
            <a:r>
              <a:rPr lang="en-IN" dirty="0" smtClean="0"/>
              <a:t> , </a:t>
            </a:r>
            <a:r>
              <a:rPr lang="en-IN" dirty="0" err="1" smtClean="0"/>
              <a:t>Yapperunkalam</a:t>
            </a:r>
            <a:r>
              <a:rPr lang="en-IN" dirty="0" smtClean="0"/>
              <a:t> and </a:t>
            </a:r>
            <a:r>
              <a:rPr lang="en-IN" dirty="0" err="1" smtClean="0"/>
              <a:t>Periyapuranam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Tamil grammar </a:t>
            </a:r>
            <a:r>
              <a:rPr lang="en-IN" dirty="0" err="1" smtClean="0"/>
              <a:t>Yapperunkalam</a:t>
            </a:r>
            <a:r>
              <a:rPr lang="en-IN" dirty="0" smtClean="0"/>
              <a:t> refers to a </a:t>
            </a:r>
            <a:r>
              <a:rPr lang="en-IN" dirty="0" err="1" smtClean="0"/>
              <a:t>Kalbhra</a:t>
            </a:r>
            <a:r>
              <a:rPr lang="en-IN" dirty="0" smtClean="0"/>
              <a:t> king namely  </a:t>
            </a:r>
            <a:r>
              <a:rPr lang="en-IN" dirty="0" err="1" smtClean="0"/>
              <a:t>Achutha</a:t>
            </a:r>
            <a:r>
              <a:rPr lang="en-IN" dirty="0" smtClean="0"/>
              <a:t> </a:t>
            </a:r>
            <a:r>
              <a:rPr lang="en-IN" dirty="0" err="1" smtClean="0"/>
              <a:t>Kalappalan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Velvikkudi</a:t>
            </a:r>
            <a:r>
              <a:rPr lang="en-IN" dirty="0" smtClean="0"/>
              <a:t> and </a:t>
            </a:r>
            <a:r>
              <a:rPr lang="en-IN" dirty="0" err="1" smtClean="0"/>
              <a:t>Dalavaipuram</a:t>
            </a:r>
            <a:r>
              <a:rPr lang="en-IN" dirty="0" smtClean="0"/>
              <a:t> copper plates  mention about the </a:t>
            </a:r>
            <a:r>
              <a:rPr lang="en-IN" dirty="0" err="1" smtClean="0"/>
              <a:t>Kalbhras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Incriptions</a:t>
            </a:r>
            <a:r>
              <a:rPr lang="en-IN" dirty="0" smtClean="0"/>
              <a:t> at </a:t>
            </a:r>
            <a:r>
              <a:rPr lang="en-IN" dirty="0" err="1" smtClean="0"/>
              <a:t>Thiruppugalur</a:t>
            </a:r>
            <a:r>
              <a:rPr lang="en-IN" dirty="0" smtClean="0"/>
              <a:t>  and </a:t>
            </a:r>
            <a:r>
              <a:rPr lang="en-IN" dirty="0" err="1" smtClean="0"/>
              <a:t>Vaikunda</a:t>
            </a:r>
            <a:r>
              <a:rPr lang="en-IN" dirty="0" smtClean="0"/>
              <a:t> </a:t>
            </a:r>
            <a:r>
              <a:rPr lang="en-IN" dirty="0" err="1" smtClean="0"/>
              <a:t>Perumal</a:t>
            </a:r>
            <a:r>
              <a:rPr lang="en-IN" dirty="0" smtClean="0"/>
              <a:t> temple in </a:t>
            </a:r>
            <a:r>
              <a:rPr lang="en-IN" dirty="0" err="1" smtClean="0"/>
              <a:t>Kanchipuram</a:t>
            </a:r>
            <a:r>
              <a:rPr lang="en-IN" dirty="0" smtClean="0"/>
              <a:t> also refer to the </a:t>
            </a:r>
            <a:r>
              <a:rPr lang="en-IN" dirty="0" err="1" smtClean="0"/>
              <a:t>Kalabhra</a:t>
            </a:r>
            <a:r>
              <a:rPr lang="en-IN" dirty="0" smtClean="0"/>
              <a:t> rule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Both Buddhism and Jainism became dominant religions during the </a:t>
            </a:r>
            <a:r>
              <a:rPr lang="en-IN" dirty="0" err="1" smtClean="0"/>
              <a:t>Kalbhra</a:t>
            </a:r>
            <a:r>
              <a:rPr lang="en-IN" dirty="0" smtClean="0"/>
              <a:t> period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New </a:t>
            </a:r>
            <a:r>
              <a:rPr lang="en-IN" dirty="0"/>
              <a:t>s</a:t>
            </a:r>
            <a:r>
              <a:rPr lang="en-IN" dirty="0" smtClean="0"/>
              <a:t>cript </a:t>
            </a:r>
            <a:r>
              <a:rPr lang="en-IN" dirty="0" err="1" smtClean="0"/>
              <a:t>Vattezhththu</a:t>
            </a:r>
            <a:r>
              <a:rPr lang="en-IN" dirty="0" smtClean="0"/>
              <a:t> was </a:t>
            </a:r>
            <a:r>
              <a:rPr lang="en-IN" dirty="0" err="1" smtClean="0"/>
              <a:t>develpoped</a:t>
            </a:r>
            <a:r>
              <a:rPr lang="en-IN" dirty="0" smtClean="0"/>
              <a:t> during this period .</a:t>
            </a:r>
          </a:p>
          <a:p>
            <a:endParaRPr lang="en-IN" dirty="0"/>
          </a:p>
          <a:p>
            <a:r>
              <a:rPr lang="en-IN" dirty="0" smtClean="0"/>
              <a:t>Epics like </a:t>
            </a:r>
            <a:r>
              <a:rPr lang="en-IN" dirty="0" err="1" smtClean="0"/>
              <a:t>Sivaka</a:t>
            </a:r>
            <a:r>
              <a:rPr lang="en-IN" dirty="0" smtClean="0"/>
              <a:t> </a:t>
            </a:r>
            <a:r>
              <a:rPr lang="en-IN" dirty="0" err="1" smtClean="0"/>
              <a:t>Chinthamani</a:t>
            </a:r>
            <a:r>
              <a:rPr lang="en-IN" dirty="0" smtClean="0"/>
              <a:t> and </a:t>
            </a:r>
            <a:r>
              <a:rPr lang="en-IN" dirty="0" err="1" smtClean="0"/>
              <a:t>Kundalakesi</a:t>
            </a:r>
            <a:r>
              <a:rPr lang="en-IN" dirty="0" smtClean="0"/>
              <a:t> were written </a:t>
            </a:r>
          </a:p>
          <a:p>
            <a:endParaRPr lang="en-IN" dirty="0"/>
          </a:p>
          <a:p>
            <a:r>
              <a:rPr lang="en-IN" dirty="0" smtClean="0"/>
              <a:t>Scholars like </a:t>
            </a:r>
            <a:r>
              <a:rPr lang="en-IN" dirty="0" err="1" smtClean="0"/>
              <a:t>Buddhadatta</a:t>
            </a:r>
            <a:r>
              <a:rPr lang="en-IN" dirty="0" smtClean="0"/>
              <a:t> , </a:t>
            </a:r>
            <a:r>
              <a:rPr lang="en-IN" dirty="0" err="1" smtClean="0"/>
              <a:t>Buddhaghosha</a:t>
            </a:r>
            <a:r>
              <a:rPr lang="en-IN" dirty="0" smtClean="0"/>
              <a:t> and </a:t>
            </a:r>
            <a:r>
              <a:rPr lang="en-IN" dirty="0" err="1" smtClean="0"/>
              <a:t>Bodhidharma</a:t>
            </a:r>
            <a:r>
              <a:rPr lang="en-IN" dirty="0" smtClean="0"/>
              <a:t> lived during this period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1726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621" y="533400"/>
            <a:ext cx="84582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Jain </a:t>
            </a:r>
            <a:r>
              <a:rPr lang="en-IN" dirty="0" err="1" smtClean="0"/>
              <a:t>Palli</a:t>
            </a:r>
            <a:r>
              <a:rPr lang="en-IN" dirty="0" smtClean="0"/>
              <a:t> ( school) at </a:t>
            </a:r>
            <a:r>
              <a:rPr lang="en-IN" dirty="0" err="1" smtClean="0"/>
              <a:t>Thirupathirippuliyur</a:t>
            </a:r>
            <a:r>
              <a:rPr lang="en-IN" dirty="0" smtClean="0"/>
              <a:t> remained an important educational centres during this period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Sarva</a:t>
            </a:r>
            <a:r>
              <a:rPr lang="en-IN" dirty="0" smtClean="0"/>
              <a:t> Nandi and </a:t>
            </a:r>
            <a:r>
              <a:rPr lang="en-IN" dirty="0" err="1" smtClean="0"/>
              <a:t>Vajra</a:t>
            </a:r>
            <a:r>
              <a:rPr lang="en-IN" dirty="0" smtClean="0"/>
              <a:t> Nandi were the two great Jain scholars , who lived in this period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End of </a:t>
            </a:r>
            <a:r>
              <a:rPr lang="en-IN" sz="2000" b="1" dirty="0" err="1" smtClean="0"/>
              <a:t>Kalbhras</a:t>
            </a:r>
            <a:r>
              <a:rPr lang="en-IN" sz="2000" b="1" dirty="0" smtClean="0"/>
              <a:t>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the decline of the </a:t>
            </a:r>
            <a:r>
              <a:rPr lang="en-IN" dirty="0" err="1" smtClean="0"/>
              <a:t>Mauryas</a:t>
            </a:r>
            <a:r>
              <a:rPr lang="en-IN" dirty="0" smtClean="0"/>
              <a:t> , the </a:t>
            </a:r>
            <a:r>
              <a:rPr lang="en-IN" dirty="0" err="1" smtClean="0"/>
              <a:t>Pallavas</a:t>
            </a:r>
            <a:r>
              <a:rPr lang="en-IN" dirty="0" smtClean="0"/>
              <a:t> migrated to the Andhra region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Before coming to the Tamil Country , they stayed in the Andhra region for some time and served under the </a:t>
            </a:r>
            <a:r>
              <a:rPr lang="en-IN" dirty="0" err="1" smtClean="0"/>
              <a:t>Satavahanas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established the </a:t>
            </a:r>
            <a:r>
              <a:rPr lang="en-IN" dirty="0" err="1" smtClean="0"/>
              <a:t>Pallava</a:t>
            </a:r>
            <a:r>
              <a:rPr lang="en-IN" dirty="0" smtClean="0"/>
              <a:t> kingdom in Tamil Country by overthrowing the </a:t>
            </a:r>
            <a:r>
              <a:rPr lang="en-IN" dirty="0" err="1" smtClean="0"/>
              <a:t>Kalbhras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7354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0"/>
            <a:ext cx="85344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period of </a:t>
            </a:r>
            <a:r>
              <a:rPr lang="en-IN" dirty="0" err="1" smtClean="0"/>
              <a:t>Pallava</a:t>
            </a:r>
            <a:r>
              <a:rPr lang="en-IN" dirty="0" smtClean="0"/>
              <a:t> rule is an important chapter in the history of the Tamil Nadu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Their rule had extended from 6</a:t>
            </a:r>
            <a:r>
              <a:rPr lang="en-IN" baseline="30000" dirty="0" smtClean="0"/>
              <a:t>th</a:t>
            </a:r>
            <a:r>
              <a:rPr lang="en-IN" dirty="0" smtClean="0"/>
              <a:t> Century AD  to the 9</a:t>
            </a:r>
            <a:r>
              <a:rPr lang="en-IN" baseline="30000" dirty="0" smtClean="0"/>
              <a:t>th</a:t>
            </a:r>
            <a:r>
              <a:rPr lang="en-IN" dirty="0" smtClean="0"/>
              <a:t> Century AD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kingdom was known as </a:t>
            </a:r>
            <a:r>
              <a:rPr lang="en-IN" dirty="0" err="1" smtClean="0"/>
              <a:t>Thondai</a:t>
            </a:r>
            <a:r>
              <a:rPr lang="en-IN" dirty="0" smtClean="0"/>
              <a:t> </a:t>
            </a:r>
            <a:r>
              <a:rPr lang="en-IN" dirty="0" err="1" smtClean="0"/>
              <a:t>Mandalam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It extended from the River Krishna in the North to the river </a:t>
            </a:r>
            <a:r>
              <a:rPr lang="en-IN" dirty="0" err="1" smtClean="0"/>
              <a:t>Palar</a:t>
            </a:r>
            <a:r>
              <a:rPr lang="en-IN" dirty="0" smtClean="0"/>
              <a:t> in the South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 was significant in many respects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 was Religious revival as well as Literary growth . An excellent administrative structure had existed under the </a:t>
            </a:r>
            <a:r>
              <a:rPr lang="en-IN" dirty="0" err="1" smtClean="0"/>
              <a:t>Pallav</a:t>
            </a:r>
            <a:r>
              <a:rPr lang="en-IN" dirty="0" smtClean="0"/>
              <a:t> rule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Pallavs</a:t>
            </a:r>
            <a:r>
              <a:rPr lang="en-IN" dirty="0" smtClean="0"/>
              <a:t> had also effected important changes in the field of Art and Architecture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892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48734"/>
            <a:ext cx="83058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Sources  for the History of 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sources for the History of </a:t>
            </a:r>
            <a:r>
              <a:rPr lang="en-IN" dirty="0" err="1" smtClean="0"/>
              <a:t>Pallavas</a:t>
            </a:r>
            <a:r>
              <a:rPr lang="en-IN" dirty="0" smtClean="0"/>
              <a:t> were classified into Literary and Archaeological sources .</a:t>
            </a:r>
          </a:p>
          <a:p>
            <a:endParaRPr lang="en-IN" dirty="0"/>
          </a:p>
          <a:p>
            <a:r>
              <a:rPr lang="en-IN" dirty="0" smtClean="0"/>
              <a:t>The Literary  sources  are classified into Native and Foreign sources .</a:t>
            </a:r>
          </a:p>
          <a:p>
            <a:endParaRPr lang="en-IN" sz="2000" b="1" dirty="0"/>
          </a:p>
          <a:p>
            <a:r>
              <a:rPr lang="en-IN" sz="2000" b="1" dirty="0" smtClean="0"/>
              <a:t>Foreign Literary Sources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Foreign sources for the </a:t>
            </a:r>
            <a:r>
              <a:rPr lang="en-IN" dirty="0" err="1" smtClean="0"/>
              <a:t>Pallava</a:t>
            </a:r>
            <a:r>
              <a:rPr lang="en-IN" dirty="0" smtClean="0"/>
              <a:t> period include the Sri Lankan books , namely </a:t>
            </a:r>
            <a:r>
              <a:rPr lang="en-IN" dirty="0" err="1" smtClean="0"/>
              <a:t>Deepavamsa</a:t>
            </a:r>
            <a:r>
              <a:rPr lang="en-IN" dirty="0" smtClean="0"/>
              <a:t> and </a:t>
            </a:r>
            <a:r>
              <a:rPr lang="en-IN" dirty="0" err="1" smtClean="0"/>
              <a:t>Mahavamsa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These books are written in </a:t>
            </a:r>
            <a:r>
              <a:rPr lang="en-IN" dirty="0" err="1" smtClean="0"/>
              <a:t>Pali</a:t>
            </a:r>
            <a:r>
              <a:rPr lang="en-IN" dirty="0" smtClean="0"/>
              <a:t> Language .</a:t>
            </a:r>
          </a:p>
          <a:p>
            <a:endParaRPr lang="en-IN" dirty="0"/>
          </a:p>
          <a:p>
            <a:r>
              <a:rPr lang="en-IN" dirty="0" smtClean="0"/>
              <a:t>They describe about the relationship between the </a:t>
            </a:r>
            <a:r>
              <a:rPr lang="en-IN" dirty="0" err="1" smtClean="0"/>
              <a:t>Pallava</a:t>
            </a:r>
            <a:r>
              <a:rPr lang="en-IN" dirty="0" smtClean="0"/>
              <a:t> king – </a:t>
            </a:r>
            <a:r>
              <a:rPr lang="en-IN" b="1" dirty="0" err="1" smtClean="0"/>
              <a:t>Narashimhavarman</a:t>
            </a:r>
            <a:r>
              <a:rPr lang="en-IN" b="1" dirty="0" smtClean="0"/>
              <a:t>  I </a:t>
            </a:r>
            <a:r>
              <a:rPr lang="en-IN" dirty="0" smtClean="0"/>
              <a:t>and the Sri Lankan king </a:t>
            </a:r>
            <a:r>
              <a:rPr lang="en-IN" b="1" dirty="0" err="1" smtClean="0"/>
              <a:t>Manavarman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Chinese traveller </a:t>
            </a:r>
            <a:r>
              <a:rPr lang="en-IN" b="1" dirty="0" err="1" smtClean="0"/>
              <a:t>Hiuen</a:t>
            </a:r>
            <a:r>
              <a:rPr lang="en-IN" b="1" dirty="0" smtClean="0"/>
              <a:t> – Tsang </a:t>
            </a:r>
            <a:r>
              <a:rPr lang="en-IN" dirty="0" smtClean="0"/>
              <a:t>had visited the </a:t>
            </a:r>
            <a:r>
              <a:rPr lang="en-IN" dirty="0" err="1" smtClean="0"/>
              <a:t>Pallava</a:t>
            </a:r>
            <a:r>
              <a:rPr lang="en-IN" dirty="0" smtClean="0"/>
              <a:t> kingdom and his travel accounts are known as </a:t>
            </a:r>
            <a:r>
              <a:rPr lang="en-IN" b="1" dirty="0" err="1" smtClean="0"/>
              <a:t>Siyuki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266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10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had given a detailed account of the capital city of the </a:t>
            </a:r>
            <a:r>
              <a:rPr lang="en-IN" dirty="0" err="1" smtClean="0"/>
              <a:t>Pallavas</a:t>
            </a:r>
            <a:r>
              <a:rPr lang="en-IN" dirty="0" smtClean="0"/>
              <a:t> , </a:t>
            </a:r>
            <a:r>
              <a:rPr lang="en-IN" dirty="0" err="1" smtClean="0"/>
              <a:t>Kanchipuram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And also he mentioned about the Buddhist </a:t>
            </a:r>
            <a:r>
              <a:rPr lang="en-IN" dirty="0" err="1" smtClean="0"/>
              <a:t>Viharas</a:t>
            </a:r>
            <a:r>
              <a:rPr lang="en-IN" dirty="0" smtClean="0"/>
              <a:t> in </a:t>
            </a:r>
            <a:r>
              <a:rPr lang="en-IN" dirty="0" err="1" smtClean="0"/>
              <a:t>Kanchi</a:t>
            </a:r>
            <a:r>
              <a:rPr lang="en-IN" dirty="0" smtClean="0"/>
              <a:t> and described the Social and Economic conditions of the </a:t>
            </a:r>
            <a:r>
              <a:rPr lang="en-IN" dirty="0" err="1" smtClean="0"/>
              <a:t>Pallava</a:t>
            </a:r>
            <a:r>
              <a:rPr lang="en-IN" dirty="0" smtClean="0"/>
              <a:t> kingdom .</a:t>
            </a:r>
          </a:p>
          <a:p>
            <a:endParaRPr lang="en-IN" dirty="0"/>
          </a:p>
          <a:p>
            <a:r>
              <a:rPr lang="en-IN" sz="2000" b="1" dirty="0" smtClean="0"/>
              <a:t>Native Literary Sources :</a:t>
            </a:r>
          </a:p>
          <a:p>
            <a:endParaRPr lang="en-IN" dirty="0"/>
          </a:p>
          <a:p>
            <a:r>
              <a:rPr lang="en-IN" dirty="0" smtClean="0"/>
              <a:t>The native literary sources are include both Tamil and Sanskrit literature .</a:t>
            </a:r>
          </a:p>
          <a:p>
            <a:endParaRPr lang="en-IN" dirty="0"/>
          </a:p>
          <a:p>
            <a:r>
              <a:rPr lang="en-IN" sz="2000" b="1" dirty="0" smtClean="0"/>
              <a:t>Tamil Literature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Tamil literature consisted of the songs composed by </a:t>
            </a:r>
            <a:r>
              <a:rPr lang="en-IN" dirty="0" err="1" smtClean="0"/>
              <a:t>Alwars</a:t>
            </a:r>
            <a:r>
              <a:rPr lang="en-IN" dirty="0" smtClean="0"/>
              <a:t> and </a:t>
            </a:r>
            <a:r>
              <a:rPr lang="en-IN" dirty="0" err="1" smtClean="0"/>
              <a:t>Nayanmars</a:t>
            </a:r>
            <a:r>
              <a:rPr lang="en-IN" dirty="0" smtClean="0"/>
              <a:t>  , they lived during the </a:t>
            </a:r>
            <a:r>
              <a:rPr lang="en-IN" dirty="0" err="1" smtClean="0"/>
              <a:t>Pallava</a:t>
            </a:r>
            <a:r>
              <a:rPr lang="en-IN" dirty="0" smtClean="0"/>
              <a:t> period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compositionss</a:t>
            </a:r>
            <a:r>
              <a:rPr lang="en-IN" dirty="0" smtClean="0"/>
              <a:t> of </a:t>
            </a:r>
            <a:r>
              <a:rPr lang="en-IN" dirty="0" err="1" smtClean="0"/>
              <a:t>Alwars</a:t>
            </a:r>
            <a:r>
              <a:rPr lang="en-IN" dirty="0" smtClean="0"/>
              <a:t> are known as </a:t>
            </a:r>
            <a:r>
              <a:rPr lang="en-IN" dirty="0" err="1" smtClean="0"/>
              <a:t>Nalayira</a:t>
            </a:r>
            <a:r>
              <a:rPr lang="en-IN" dirty="0" smtClean="0"/>
              <a:t> </a:t>
            </a:r>
            <a:r>
              <a:rPr lang="en-IN" dirty="0" err="1" smtClean="0"/>
              <a:t>Divya</a:t>
            </a:r>
            <a:r>
              <a:rPr lang="en-IN" dirty="0" smtClean="0"/>
              <a:t> </a:t>
            </a:r>
            <a:r>
              <a:rPr lang="en-IN" dirty="0" err="1" smtClean="0"/>
              <a:t>Prabhandam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songs of </a:t>
            </a:r>
            <a:r>
              <a:rPr lang="en-IN" dirty="0" err="1" smtClean="0"/>
              <a:t>Nayanmars</a:t>
            </a:r>
            <a:r>
              <a:rPr lang="en-IN" dirty="0" smtClean="0"/>
              <a:t> are compiled into </a:t>
            </a:r>
            <a:r>
              <a:rPr lang="en-IN" dirty="0" err="1" smtClean="0"/>
              <a:t>Panniru</a:t>
            </a:r>
            <a:r>
              <a:rPr lang="en-IN" dirty="0" smtClean="0"/>
              <a:t> </a:t>
            </a:r>
            <a:r>
              <a:rPr lang="en-IN" dirty="0" err="1" smtClean="0"/>
              <a:t>Thirumurais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These works describes the Social and Religious life of the people during the </a:t>
            </a:r>
            <a:r>
              <a:rPr lang="en-IN" dirty="0" err="1" smtClean="0"/>
              <a:t>Pallava</a:t>
            </a:r>
            <a:r>
              <a:rPr lang="en-IN" dirty="0" smtClean="0"/>
              <a:t> rule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Periyapuranam</a:t>
            </a:r>
            <a:r>
              <a:rPr lang="en-IN" dirty="0" smtClean="0"/>
              <a:t> written by </a:t>
            </a:r>
            <a:r>
              <a:rPr lang="en-IN" dirty="0" err="1" smtClean="0"/>
              <a:t>Sekkilar</a:t>
            </a:r>
            <a:r>
              <a:rPr lang="en-IN" dirty="0" smtClean="0"/>
              <a:t> is also important literary source for this period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6193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821" y="360766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Sanskrit Literature :</a:t>
            </a:r>
          </a:p>
          <a:p>
            <a:endParaRPr lang="en-IN" dirty="0"/>
          </a:p>
          <a:p>
            <a:r>
              <a:rPr lang="en-IN" dirty="0" err="1" smtClean="0"/>
              <a:t>Dandin</a:t>
            </a:r>
            <a:r>
              <a:rPr lang="en-IN" dirty="0" smtClean="0"/>
              <a:t> and </a:t>
            </a:r>
            <a:r>
              <a:rPr lang="en-IN" dirty="0" err="1" smtClean="0"/>
              <a:t>Loga</a:t>
            </a:r>
            <a:r>
              <a:rPr lang="en-IN" dirty="0" smtClean="0"/>
              <a:t> </a:t>
            </a:r>
            <a:r>
              <a:rPr lang="en-IN" dirty="0" err="1" smtClean="0"/>
              <a:t>Vibagam</a:t>
            </a:r>
            <a:r>
              <a:rPr lang="en-IN" dirty="0" smtClean="0"/>
              <a:t> written by </a:t>
            </a:r>
            <a:r>
              <a:rPr lang="en-IN" dirty="0" err="1" smtClean="0"/>
              <a:t>Sarva</a:t>
            </a:r>
            <a:r>
              <a:rPr lang="en-IN" dirty="0" smtClean="0"/>
              <a:t> Nandi  provide a lot of information about the importance of </a:t>
            </a:r>
            <a:r>
              <a:rPr lang="en-IN" dirty="0" err="1" smtClean="0"/>
              <a:t>Simhavishnu</a:t>
            </a:r>
            <a:r>
              <a:rPr lang="en-IN" dirty="0" smtClean="0"/>
              <a:t> and his rule .</a:t>
            </a:r>
          </a:p>
          <a:p>
            <a:endParaRPr lang="en-IN" dirty="0"/>
          </a:p>
          <a:p>
            <a:r>
              <a:rPr lang="en-IN" dirty="0" smtClean="0"/>
              <a:t>The famous </a:t>
            </a:r>
            <a:r>
              <a:rPr lang="en-IN" dirty="0" err="1" smtClean="0"/>
              <a:t>Pallava</a:t>
            </a:r>
            <a:r>
              <a:rPr lang="en-IN" dirty="0" smtClean="0"/>
              <a:t> ruler </a:t>
            </a:r>
            <a:r>
              <a:rPr lang="en-IN" dirty="0" err="1" smtClean="0"/>
              <a:t>Mahendravarman</a:t>
            </a:r>
            <a:r>
              <a:rPr lang="en-IN" dirty="0" smtClean="0"/>
              <a:t> I himself wrote the </a:t>
            </a:r>
            <a:r>
              <a:rPr lang="en-IN" dirty="0" err="1" smtClean="0"/>
              <a:t>Mathavilasa</a:t>
            </a:r>
            <a:r>
              <a:rPr lang="en-IN" dirty="0" smtClean="0"/>
              <a:t> </a:t>
            </a:r>
            <a:r>
              <a:rPr lang="en-IN" dirty="0" err="1" smtClean="0"/>
              <a:t>Prakasanam</a:t>
            </a:r>
            <a:r>
              <a:rPr lang="en-IN" dirty="0" smtClean="0"/>
              <a:t> in Sanskrit language .</a:t>
            </a:r>
          </a:p>
          <a:p>
            <a:endParaRPr lang="en-IN" dirty="0"/>
          </a:p>
          <a:p>
            <a:r>
              <a:rPr lang="en-IN" dirty="0" smtClean="0"/>
              <a:t>It provides information regarding the Social and religious condition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sz="2000" b="1" dirty="0" smtClean="0"/>
              <a:t>Archaeological Sources :</a:t>
            </a:r>
          </a:p>
          <a:p>
            <a:endParaRPr lang="en-IN" dirty="0"/>
          </a:p>
          <a:p>
            <a:r>
              <a:rPr lang="en-IN" dirty="0" smtClean="0"/>
              <a:t>Copper Plates , Inscriptions , Monuments , Coins and temples Sculptures and other Monuments remain the important archaeological sources for the study of the </a:t>
            </a:r>
            <a:r>
              <a:rPr lang="en-IN" dirty="0" err="1" smtClean="0"/>
              <a:t>Pallavas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Allahabad Pillar Inscription of </a:t>
            </a:r>
            <a:r>
              <a:rPr lang="en-IN" dirty="0" err="1" smtClean="0"/>
              <a:t>Samudra</a:t>
            </a:r>
            <a:r>
              <a:rPr lang="en-IN" dirty="0" smtClean="0"/>
              <a:t> Gupta mentions about the </a:t>
            </a:r>
            <a:r>
              <a:rPr lang="en-IN" dirty="0" err="1" smtClean="0"/>
              <a:t>Pallava</a:t>
            </a:r>
            <a:r>
              <a:rPr lang="en-IN" dirty="0" smtClean="0"/>
              <a:t> king , Vishnu </a:t>
            </a:r>
            <a:r>
              <a:rPr lang="en-IN" dirty="0" err="1" smtClean="0"/>
              <a:t>Gopa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Aihole</a:t>
            </a:r>
            <a:r>
              <a:rPr lang="en-IN" dirty="0" smtClean="0"/>
              <a:t>  Inscription of the </a:t>
            </a:r>
            <a:r>
              <a:rPr lang="en-IN" dirty="0" err="1" smtClean="0"/>
              <a:t>Chalukyan</a:t>
            </a:r>
            <a:r>
              <a:rPr lang="en-IN" dirty="0" smtClean="0"/>
              <a:t> king , </a:t>
            </a:r>
            <a:r>
              <a:rPr lang="en-IN" dirty="0" err="1" smtClean="0"/>
              <a:t>Pulakesin</a:t>
            </a:r>
            <a:r>
              <a:rPr lang="en-IN" dirty="0" smtClean="0"/>
              <a:t> II gives details about the </a:t>
            </a:r>
            <a:r>
              <a:rPr lang="en-IN" dirty="0" err="1" smtClean="0"/>
              <a:t>Pallava</a:t>
            </a:r>
            <a:r>
              <a:rPr lang="en-IN" dirty="0" smtClean="0"/>
              <a:t> – </a:t>
            </a:r>
            <a:r>
              <a:rPr lang="en-IN" dirty="0" err="1" smtClean="0"/>
              <a:t>Chalukya</a:t>
            </a:r>
            <a:r>
              <a:rPr lang="en-IN" dirty="0" smtClean="0"/>
              <a:t>   conflict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16560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320" y="685800"/>
            <a:ext cx="8429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</a:t>
            </a:r>
            <a:r>
              <a:rPr lang="en-IN" dirty="0" err="1" smtClean="0"/>
              <a:t>Kenthoor</a:t>
            </a:r>
            <a:r>
              <a:rPr lang="en-IN" dirty="0" smtClean="0"/>
              <a:t> Stone Carving of </a:t>
            </a:r>
            <a:r>
              <a:rPr lang="en-IN" dirty="0" err="1" smtClean="0"/>
              <a:t>Keerthivarman</a:t>
            </a:r>
            <a:r>
              <a:rPr lang="en-IN" dirty="0" smtClean="0"/>
              <a:t>   belonged to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Apart from these popular inscriptions , there exist hundreds of </a:t>
            </a:r>
            <a:r>
              <a:rPr lang="en-IN" dirty="0" err="1" smtClean="0"/>
              <a:t>Pallava</a:t>
            </a:r>
            <a:r>
              <a:rPr lang="en-IN" dirty="0" smtClean="0"/>
              <a:t>  inscriptions throughout South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depict the Military Achievements of the </a:t>
            </a:r>
            <a:r>
              <a:rPr lang="en-IN" dirty="0" err="1" smtClean="0"/>
              <a:t>Pallava</a:t>
            </a:r>
            <a:r>
              <a:rPr lang="en-IN" dirty="0" smtClean="0"/>
              <a:t> kings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Kuram</a:t>
            </a:r>
            <a:r>
              <a:rPr lang="en-IN" dirty="0" smtClean="0"/>
              <a:t> Copper Plates issued by </a:t>
            </a:r>
            <a:r>
              <a:rPr lang="en-IN" dirty="0" err="1" smtClean="0"/>
              <a:t>Parameshwara</a:t>
            </a:r>
            <a:r>
              <a:rPr lang="en-IN" dirty="0" smtClean="0"/>
              <a:t> </a:t>
            </a:r>
            <a:r>
              <a:rPr lang="en-IN" dirty="0" err="1" smtClean="0"/>
              <a:t>varman</a:t>
            </a:r>
            <a:r>
              <a:rPr lang="en-IN" dirty="0" smtClean="0"/>
              <a:t> and the </a:t>
            </a:r>
            <a:r>
              <a:rPr lang="en-IN" dirty="0" err="1" smtClean="0"/>
              <a:t>Velurpalayam</a:t>
            </a:r>
            <a:r>
              <a:rPr lang="en-IN" dirty="0" smtClean="0"/>
              <a:t> copper plates of </a:t>
            </a:r>
            <a:r>
              <a:rPr lang="en-IN" dirty="0" err="1" smtClean="0"/>
              <a:t>Nandivarman</a:t>
            </a:r>
            <a:r>
              <a:rPr lang="en-IN" dirty="0" smtClean="0"/>
              <a:t> III record their military achievements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The sources of the </a:t>
            </a:r>
            <a:r>
              <a:rPr lang="en-IN" dirty="0" err="1" smtClean="0"/>
              <a:t>Pallava</a:t>
            </a:r>
            <a:r>
              <a:rPr lang="en-IN" dirty="0" smtClean="0"/>
              <a:t> period remain useful Historical sources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   ___________.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2091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812</Words>
  <Application>Microsoft Office PowerPoint</Application>
  <PresentationFormat>On-screen Show (4:3)</PresentationFormat>
  <Paragraphs>143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KALABHRAS _ SOURCES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KALABHRAS _ SOURCES </dc:title>
  <dc:creator>sid m</dc:creator>
  <cp:lastModifiedBy>lingamal</cp:lastModifiedBy>
  <cp:revision>14</cp:revision>
  <dcterms:created xsi:type="dcterms:W3CDTF">2006-08-16T00:00:00Z</dcterms:created>
  <dcterms:modified xsi:type="dcterms:W3CDTF">2018-07-03T16:17:29Z</dcterms:modified>
</cp:coreProperties>
</file>