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90" r:id="rId7"/>
    <p:sldId id="266" r:id="rId8"/>
    <p:sldId id="267" r:id="rId9"/>
    <p:sldId id="268" r:id="rId10"/>
    <p:sldId id="269" r:id="rId11"/>
    <p:sldId id="260" r:id="rId12"/>
    <p:sldId id="270" r:id="rId13"/>
    <p:sldId id="274" r:id="rId14"/>
    <p:sldId id="295" r:id="rId15"/>
    <p:sldId id="296" r:id="rId16"/>
    <p:sldId id="297" r:id="rId17"/>
    <p:sldId id="261" r:id="rId18"/>
    <p:sldId id="275" r:id="rId19"/>
    <p:sldId id="298" r:id="rId20"/>
    <p:sldId id="272" r:id="rId21"/>
    <p:sldId id="281" r:id="rId22"/>
    <p:sldId id="273" r:id="rId23"/>
    <p:sldId id="262" r:id="rId24"/>
    <p:sldId id="286" r:id="rId25"/>
    <p:sldId id="285" r:id="rId26"/>
    <p:sldId id="288" r:id="rId27"/>
    <p:sldId id="293" r:id="rId28"/>
    <p:sldId id="294" r:id="rId29"/>
    <p:sldId id="299" r:id="rId30"/>
    <p:sldId id="300" r:id="rId31"/>
    <p:sldId id="263" r:id="rId32"/>
    <p:sldId id="289" r:id="rId33"/>
    <p:sldId id="291" r:id="rId34"/>
    <p:sldId id="292" r:id="rId35"/>
    <p:sldId id="26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1FEE-9E9A-46C1-A950-847C67984BD7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24F6-297B-444A-83AB-004A82F28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1FEE-9E9A-46C1-A950-847C67984BD7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24F6-297B-444A-83AB-004A82F28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1FEE-9E9A-46C1-A950-847C67984BD7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24F6-297B-444A-83AB-004A82F28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1FEE-9E9A-46C1-A950-847C67984BD7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24F6-297B-444A-83AB-004A82F28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1FEE-9E9A-46C1-A950-847C67984BD7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24F6-297B-444A-83AB-004A82F28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1FEE-9E9A-46C1-A950-847C67984BD7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24F6-297B-444A-83AB-004A82F28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1FEE-9E9A-46C1-A950-847C67984BD7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24F6-297B-444A-83AB-004A82F28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1FEE-9E9A-46C1-A950-847C67984BD7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24F6-297B-444A-83AB-004A82F28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1FEE-9E9A-46C1-A950-847C67984BD7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24F6-297B-444A-83AB-004A82F28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1FEE-9E9A-46C1-A950-847C67984BD7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24F6-297B-444A-83AB-004A82F28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1FEE-9E9A-46C1-A950-847C67984BD7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24F6-297B-444A-83AB-004A82F28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F1FEE-9E9A-46C1-A950-847C67984BD7}" type="datetimeFigureOut">
              <a:rPr lang="en-US" smtClean="0"/>
              <a:pPr/>
              <a:t>31-Jul-17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24F6-297B-444A-83AB-004A82F28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Indian Constitution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3152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Methods to be adopted for preparation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mil-nadu-asembly-constituencies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428" y="0"/>
            <a:ext cx="5183372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Mind Map</a:t>
            </a:r>
          </a:p>
          <a:p>
            <a:endParaRPr lang="en-US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03-mindmap-india-ry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99" y="381000"/>
            <a:ext cx="8972281" cy="6096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stitution of Ind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90" y="1"/>
            <a:ext cx="9195445" cy="68579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dian-Constitu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1"/>
            <a:ext cx="9094582" cy="439745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dian-Pol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684" y="1371600"/>
            <a:ext cx="8761716" cy="4419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vern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762001"/>
            <a:ext cx="8956328" cy="54101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Flow chart method</a:t>
            </a:r>
          </a:p>
          <a:p>
            <a:endParaRPr lang="en-US"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paration_pow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301789" cy="5257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74thAme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0618" y="1143000"/>
            <a:ext cx="6073182" cy="5105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Methods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LRWS Method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Map method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Mind Map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Flow chart method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ICT Method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Discussion/Analytical Method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Field Study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721168" cy="4348956"/>
          </a:xfrm>
        </p:spPr>
      </p:pic>
      <p:sp>
        <p:nvSpPr>
          <p:cNvPr id="5" name="Down Arrow 4"/>
          <p:cNvSpPr/>
          <p:nvPr/>
        </p:nvSpPr>
        <p:spPr>
          <a:xfrm>
            <a:off x="5029200" y="1295400"/>
            <a:ext cx="533400" cy="533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MINISTRATIVE STRUCTURE AND HIERACRCHY IN IND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527" y="762000"/>
            <a:ext cx="8488273" cy="571996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dian%20Court%20Stru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5837" y="0"/>
            <a:ext cx="6582763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ICT Method</a:t>
            </a:r>
          </a:p>
          <a:p>
            <a:r>
              <a:rPr lang="en-US" sz="4400" b="1" dirty="0" smtClean="0">
                <a:solidFill>
                  <a:srgbClr val="00B050"/>
                </a:solidFill>
              </a:rPr>
              <a:t>Pictures</a:t>
            </a:r>
          </a:p>
          <a:p>
            <a:r>
              <a:rPr lang="en-US" sz="4400" b="1" dirty="0" smtClean="0">
                <a:solidFill>
                  <a:srgbClr val="00B050"/>
                </a:solidFill>
              </a:rPr>
              <a:t>Audio</a:t>
            </a:r>
          </a:p>
          <a:p>
            <a:r>
              <a:rPr lang="en-US" sz="4400" b="1" dirty="0" smtClean="0">
                <a:solidFill>
                  <a:srgbClr val="00B050"/>
                </a:solidFill>
              </a:rPr>
              <a:t>Video</a:t>
            </a:r>
          </a:p>
          <a:p>
            <a:endParaRPr lang="en-US" sz="4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948" y="2209800"/>
            <a:ext cx="8213852" cy="2895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Lok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Sabha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21parliamentary-debates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7658101" cy="51054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Rajya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Sabha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Rajya Sab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7887760" cy="5334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38049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730434" cy="5334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mil-Nadu-State-Assembly-2016-Live-Jayalalitha-Spee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8628451" cy="38862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LRWS Method</a:t>
            </a:r>
          </a:p>
          <a:p>
            <a:pPr lvl="2"/>
            <a:r>
              <a:rPr lang="en-US" sz="3200" dirty="0" smtClean="0">
                <a:solidFill>
                  <a:srgbClr val="00B050"/>
                </a:solidFill>
              </a:rPr>
              <a:t>Listening </a:t>
            </a:r>
          </a:p>
          <a:p>
            <a:pPr lvl="2"/>
            <a:r>
              <a:rPr lang="en-US" sz="3200" dirty="0" smtClean="0">
                <a:solidFill>
                  <a:srgbClr val="00B050"/>
                </a:solidFill>
              </a:rPr>
              <a:t>Reading</a:t>
            </a:r>
          </a:p>
          <a:p>
            <a:pPr lvl="2"/>
            <a:r>
              <a:rPr lang="en-US" sz="3200" dirty="0" smtClean="0">
                <a:solidFill>
                  <a:srgbClr val="00B050"/>
                </a:solidFill>
              </a:rPr>
              <a:t>Writing</a:t>
            </a:r>
          </a:p>
          <a:p>
            <a:pPr lvl="2"/>
            <a:r>
              <a:rPr lang="en-US" sz="3200" dirty="0" smtClean="0">
                <a:solidFill>
                  <a:srgbClr val="00B050"/>
                </a:solidFill>
              </a:rPr>
              <a:t>Speaking</a:t>
            </a:r>
          </a:p>
          <a:p>
            <a:pPr lvl="1"/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Analytical </a:t>
            </a:r>
            <a:r>
              <a:rPr lang="en-US" sz="4400" b="1" dirty="0" smtClean="0">
                <a:solidFill>
                  <a:srgbClr val="0070C0"/>
                </a:solidFill>
              </a:rPr>
              <a:t>Method</a:t>
            </a:r>
          </a:p>
          <a:p>
            <a:endParaRPr lang="en-US" sz="4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lytic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491" y="685800"/>
            <a:ext cx="7817909" cy="586343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itizensh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316" y="990600"/>
            <a:ext cx="8928484" cy="51816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stitution-india-qui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85505"/>
            <a:ext cx="8229600" cy="395535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Field Study</a:t>
            </a:r>
          </a:p>
          <a:p>
            <a:endParaRPr lang="en-US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Map method</a:t>
            </a:r>
          </a:p>
          <a:p>
            <a:endParaRPr lang="en-US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(outline)</a:t>
            </a:r>
            <a:endParaRPr lang="en-US" dirty="0"/>
          </a:p>
        </p:txBody>
      </p:sp>
      <p:pic>
        <p:nvPicPr>
          <p:cNvPr id="4" name="Content Placeholder 3" descr="inde03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6753" y="1452796"/>
            <a:ext cx="4613647" cy="54052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nde4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2929" y="58766"/>
            <a:ext cx="5732271" cy="672303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ndia-election-schedule-2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1304" y="0"/>
            <a:ext cx="6008762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Tamil Nadu</a:t>
            </a:r>
            <a:endParaRPr lang="en-US" dirty="0"/>
          </a:p>
        </p:txBody>
      </p:sp>
      <p:pic>
        <p:nvPicPr>
          <p:cNvPr id="4" name="Content Placeholder 3" descr="tamil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311266"/>
            <a:ext cx="4306250" cy="55467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mil-nad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2206" y="0"/>
            <a:ext cx="4590994" cy="67958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58</Words>
  <Application>Microsoft Office PowerPoint</Application>
  <PresentationFormat>On-screen Show (4:3)</PresentationFormat>
  <Paragraphs>31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Indian Constitution</vt:lpstr>
      <vt:lpstr>Methods</vt:lpstr>
      <vt:lpstr>Slide 3</vt:lpstr>
      <vt:lpstr>Slide 4</vt:lpstr>
      <vt:lpstr>India (outline)</vt:lpstr>
      <vt:lpstr>Slide 6</vt:lpstr>
      <vt:lpstr>Slide 7</vt:lpstr>
      <vt:lpstr>Tamil Nadu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Lok Sabha</vt:lpstr>
      <vt:lpstr>Rajya Sabha</vt:lpstr>
      <vt:lpstr>Slide 27</vt:lpstr>
      <vt:lpstr>Slide 28</vt:lpstr>
      <vt:lpstr>Audio</vt:lpstr>
      <vt:lpstr>Video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Constitution</dc:title>
  <dc:creator>Manikandan S</dc:creator>
  <cp:lastModifiedBy>Manikandan S</cp:lastModifiedBy>
  <cp:revision>10</cp:revision>
  <dcterms:created xsi:type="dcterms:W3CDTF">2017-03-01T09:25:21Z</dcterms:created>
  <dcterms:modified xsi:type="dcterms:W3CDTF">2017-07-31T13:11:27Z</dcterms:modified>
</cp:coreProperties>
</file>