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 INDIA AND WORLD BANK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1169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192" y="609599"/>
            <a:ext cx="830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Introductio</a:t>
            </a:r>
            <a:r>
              <a:rPr lang="en-IN" dirty="0" smtClean="0"/>
              <a:t>n </a:t>
            </a:r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India’s </a:t>
            </a:r>
            <a:r>
              <a:rPr lang="en-IN" dirty="0" smtClean="0"/>
              <a:t>involvement with the World Bank dates  back to its earlier days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India was one of the </a:t>
            </a:r>
            <a:r>
              <a:rPr lang="en-IN" b="1" dirty="0" smtClean="0"/>
              <a:t>17 countrie</a:t>
            </a:r>
            <a:r>
              <a:rPr lang="en-IN" dirty="0" smtClean="0"/>
              <a:t>s which met in Atlantic City , USA  </a:t>
            </a:r>
            <a:r>
              <a:rPr lang="en-IN" b="1" dirty="0" smtClean="0"/>
              <a:t>in June 1944  </a:t>
            </a:r>
            <a:r>
              <a:rPr lang="en-IN" dirty="0" smtClean="0"/>
              <a:t>to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prepare the agenda for the </a:t>
            </a:r>
            <a:r>
              <a:rPr lang="en-IN" b="1" dirty="0" smtClean="0"/>
              <a:t>Bretton Woods  Conference </a:t>
            </a:r>
            <a:r>
              <a:rPr lang="en-IN" dirty="0" smtClean="0"/>
              <a:t>, and one of the </a:t>
            </a:r>
            <a:r>
              <a:rPr lang="en-IN" b="1" dirty="0" smtClean="0"/>
              <a:t>44 countries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which signed the final  Agreement that established the</a:t>
            </a:r>
            <a:r>
              <a:rPr lang="en-IN" b="1" dirty="0" smtClean="0"/>
              <a:t> Bank </a:t>
            </a:r>
            <a:r>
              <a:rPr lang="en-IN" dirty="0" smtClean="0"/>
              <a:t>. 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In fact the name “ </a:t>
            </a:r>
            <a:r>
              <a:rPr lang="en-IN" b="1" dirty="0" smtClean="0"/>
              <a:t>International Bank for Reconstruction and Development </a:t>
            </a:r>
            <a:r>
              <a:rPr lang="en-IN" dirty="0" smtClean="0"/>
              <a:t>“ ( IBRD )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Was first suggested by India to the </a:t>
            </a:r>
            <a:r>
              <a:rPr lang="en-IN" b="1" dirty="0" smtClean="0"/>
              <a:t>drafting  Committee </a:t>
            </a:r>
            <a:r>
              <a:rPr lang="en-IN" dirty="0" smtClean="0"/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110669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305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The World Bank was established in 1946 as twin institution with the IMF( International Monetary Fund ) as a result of the Bretton Woods Conference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It assists reconstruction and development of the needy countries through long and Medium term loans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/>
              <a:t>It pays special attention to the development of under- developed countries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/>
              <a:t>The World Bank advances loans to the developing countries subject to the following conditions</a:t>
            </a:r>
            <a:r>
              <a:rPr lang="en-IN" dirty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1. The </a:t>
            </a:r>
            <a:r>
              <a:rPr lang="en-IN" dirty="0"/>
              <a:t>overall economy of the borrowing country is soundly operated </a:t>
            </a:r>
          </a:p>
          <a:p>
            <a:endParaRPr lang="en-IN" dirty="0" smtClean="0"/>
          </a:p>
          <a:p>
            <a:r>
              <a:rPr lang="en-IN" dirty="0" smtClean="0"/>
              <a:t>2. If the overall economic plans would reinforce the basic soundness of economy and </a:t>
            </a:r>
          </a:p>
          <a:p>
            <a:endParaRPr lang="en-IN" dirty="0"/>
          </a:p>
          <a:p>
            <a:r>
              <a:rPr lang="en-IN" dirty="0" smtClean="0"/>
              <a:t>3. The Projects which the bank is asked to finance have been carefully prepared and are economically  and financially justified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793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923" y="5334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World Bank has given a large financial assistance to India for economic development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Special mention may be made of the assistance World Bank has given to India in the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development of Infrastructure such as </a:t>
            </a:r>
            <a:r>
              <a:rPr lang="en-IN" b="1" dirty="0" smtClean="0"/>
              <a:t>Electric Power , Transport , Communication</a:t>
            </a:r>
            <a:r>
              <a:rPr lang="en-IN" dirty="0" smtClean="0"/>
              <a:t>, </a:t>
            </a:r>
          </a:p>
          <a:p>
            <a:endParaRPr lang="en-IN" dirty="0" smtClean="0"/>
          </a:p>
          <a:p>
            <a:r>
              <a:rPr lang="en-IN" b="1" dirty="0" smtClean="0"/>
              <a:t>Irrigation Projects , Steel Industry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For a long period , India was the largest borrower from the World Bank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At present India is the third largest borrower of funds from the World Bank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Till June , 1999 India got , 172 Loans amounting to 26 Billion US Dollars from World Bank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567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964" y="103375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Bank lending to India started in 1949 , when the first loan of $ 34 Million was approved for the Indian Railways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first decade of the  Bank’s lending to India ( 1949- 1959 ) saw just about 20 loans for a total amount of $ 611 Million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years 1960- 69 , overall lending to India from the Bank rose to $ 1.8 Billion .</a:t>
            </a:r>
          </a:p>
          <a:p>
            <a:endParaRPr lang="en-IN" dirty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84331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728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375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INDIA AND WORLD BANK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INDIA AND WORLD BANK </dc:title>
  <dc:creator>sid m</dc:creator>
  <cp:lastModifiedBy>lingamal</cp:lastModifiedBy>
  <cp:revision>9</cp:revision>
  <dcterms:created xsi:type="dcterms:W3CDTF">2006-08-16T00:00:00Z</dcterms:created>
  <dcterms:modified xsi:type="dcterms:W3CDTF">2018-03-07T06:29:38Z</dcterms:modified>
</cp:coreProperties>
</file>