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GREEK HISTORIOGRAPHERS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05228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229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Introduction </a:t>
            </a:r>
            <a:r>
              <a:rPr lang="en-IN" dirty="0" smtClean="0"/>
              <a:t>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Greek Scholars made a wonderful contribution in the sphere of Historiography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They made it a very powerful branch of Knowledge  like that of literature and Philosophy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Greeks being historical minded produced one of the first historical literature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Besides  being  interested in the genealogy of their families , the Greeks were having a deep desire to know geography  and ethnography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Hence , they were encouraged to produce historical writings which were full of geographical , and ethnography information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7018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458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Hesiod</a:t>
            </a:r>
            <a:r>
              <a:rPr lang="en-IN" dirty="0" smtClean="0"/>
              <a:t> , the Greek poet who was very much devoted to theology ,  had contributed to the writing of history .</a:t>
            </a:r>
          </a:p>
          <a:p>
            <a:endParaRPr lang="en-IN" dirty="0"/>
          </a:p>
          <a:p>
            <a:r>
              <a:rPr lang="en-IN" dirty="0" smtClean="0"/>
              <a:t>He has produced a story of the birth of Gods and their behaviour  with the people .</a:t>
            </a:r>
          </a:p>
          <a:p>
            <a:endParaRPr lang="en-IN" dirty="0"/>
          </a:p>
          <a:p>
            <a:r>
              <a:rPr lang="en-IN" dirty="0" smtClean="0"/>
              <a:t>In his work , he also mentions five ages </a:t>
            </a:r>
            <a:r>
              <a:rPr lang="en-IN" dirty="0" err="1" smtClean="0"/>
              <a:t>viz</a:t>
            </a:r>
            <a:r>
              <a:rPr lang="en-IN" dirty="0" smtClean="0"/>
              <a:t> , Golden , Silver , Bronze , Homeric and Iron  and points out that we are living in the last age   which is the worst age of history . 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But these works of Hesiod  cannot be regarded as history as it was a practical works in which imagination play major role .</a:t>
            </a:r>
          </a:p>
          <a:p>
            <a:endParaRPr lang="en-IN" dirty="0"/>
          </a:p>
          <a:p>
            <a:r>
              <a:rPr lang="en-IN" dirty="0" smtClean="0"/>
              <a:t>Actually  the real writing of history began in Greece in the Sixth Century B C </a:t>
            </a:r>
          </a:p>
          <a:p>
            <a:endParaRPr lang="en-IN" dirty="0"/>
          </a:p>
          <a:p>
            <a:r>
              <a:rPr lang="en-IN" dirty="0" smtClean="0"/>
              <a:t>But , poetry was not the proper medium of writing history ,  Hence  the rise of prose writing in India contributed a lot of the writing  of history .</a:t>
            </a:r>
          </a:p>
          <a:p>
            <a:endParaRPr lang="en-IN" dirty="0"/>
          </a:p>
          <a:p>
            <a:r>
              <a:rPr lang="en-IN" dirty="0" smtClean="0"/>
              <a:t>They did not copy the established facts  so narrated by the historians .</a:t>
            </a:r>
          </a:p>
          <a:p>
            <a:endParaRPr lang="en-IN" dirty="0"/>
          </a:p>
          <a:p>
            <a:r>
              <a:rPr lang="en-IN" dirty="0" smtClean="0"/>
              <a:t>On the other hand they evolved the spirit of investigation  and criticism which is the real quality of history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90164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2716" y="152400"/>
            <a:ext cx="8382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/>
              <a:t>Hecataeus</a:t>
            </a:r>
            <a:r>
              <a:rPr lang="en-IN" sz="2000" b="1" dirty="0" smtClean="0"/>
              <a:t> .</a:t>
            </a:r>
          </a:p>
          <a:p>
            <a:endParaRPr lang="en-IN" dirty="0"/>
          </a:p>
          <a:p>
            <a:r>
              <a:rPr lang="en-IN" dirty="0" err="1" smtClean="0"/>
              <a:t>Hecataeus</a:t>
            </a:r>
            <a:r>
              <a:rPr lang="en-IN" dirty="0" smtClean="0"/>
              <a:t>  of  Miletus was the first historian who contributed to the writing of history amongst the Greeks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born in the sixth century B C in a aristocratic family of Greece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made extensive tour of Egypt and wrote a monumental works ,   “ Travels around the World and Book of Local Genealogies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his first book he described the Persian world and </a:t>
            </a:r>
          </a:p>
          <a:p>
            <a:endParaRPr lang="en-IN" dirty="0"/>
          </a:p>
          <a:p>
            <a:r>
              <a:rPr lang="en-IN" dirty="0" smtClean="0"/>
              <a:t>In the second one he condemned and criticised the ancient myths .</a:t>
            </a:r>
          </a:p>
          <a:p>
            <a:endParaRPr lang="en-IN" dirty="0"/>
          </a:p>
          <a:p>
            <a:r>
              <a:rPr lang="en-IN" dirty="0" smtClean="0"/>
              <a:t>He laid much stress on two fundamental principles such as the truthfulness and critical view towards the established facts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has written very clearly “ I write what I deem true ;  for the stories of the Greeks are manifold and seem to be ridiculous .”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5380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25298"/>
            <a:ext cx="85344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Herodotus .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 smtClean="0"/>
              <a:t>Herodotus has rightly been called as the Father of History  because he established link between the Logographers and the historians.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born 480 B.C at Halicarnassus a Dorian settlement on the sea coast of Asia Minor .</a:t>
            </a:r>
          </a:p>
          <a:p>
            <a:endParaRPr lang="en-IN" dirty="0"/>
          </a:p>
          <a:p>
            <a:r>
              <a:rPr lang="en-IN" dirty="0" smtClean="0"/>
              <a:t>He made wonderful contribution to history and anthropology .</a:t>
            </a:r>
          </a:p>
          <a:p>
            <a:endParaRPr lang="en-IN" dirty="0"/>
          </a:p>
          <a:p>
            <a:r>
              <a:rPr lang="en-IN" dirty="0" smtClean="0"/>
              <a:t>He chose the Persian Wars as the subject of his history and wrote it in such a stylish way that it looked  like the history of the age and not only of the wars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Greeco</a:t>
            </a:r>
            <a:r>
              <a:rPr lang="en-IN" dirty="0" smtClean="0"/>
              <a:t> , Asiatic </a:t>
            </a:r>
            <a:r>
              <a:rPr lang="en-IN" dirty="0" err="1" smtClean="0"/>
              <a:t>Ralations</a:t>
            </a:r>
            <a:r>
              <a:rPr lang="en-IN" dirty="0" smtClean="0"/>
              <a:t> from the reign of Croesus of Lydia ( 560 – 546 ) to the defeat of the Persian invaders of Greece in 178 B .C  was the first significant work of  Herodotus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had described in this work ,  the  destruction of the forces of Xerxes by Greeks and also given account of the people of Mediterranean  and Asiatic world .</a:t>
            </a:r>
          </a:p>
        </p:txBody>
      </p:sp>
    </p:spTree>
    <p:extLst>
      <p:ext uri="{BB962C8B-B14F-4D97-AF65-F5344CB8AC3E}">
        <p14:creationId xmlns:p14="http://schemas.microsoft.com/office/powerpoint/2010/main" val="2924581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special characteristic of the description of Herodotus  is that he had not described  anything with a coloured glasses rather he gave a fair account of everything .</a:t>
            </a:r>
          </a:p>
          <a:p>
            <a:endParaRPr lang="en-IN" dirty="0"/>
          </a:p>
          <a:p>
            <a:r>
              <a:rPr lang="en-IN" dirty="0" smtClean="0"/>
              <a:t>He praised the Persians for their bravery .</a:t>
            </a:r>
          </a:p>
          <a:p>
            <a:endParaRPr lang="en-IN" dirty="0"/>
          </a:p>
          <a:p>
            <a:r>
              <a:rPr lang="en-IN" dirty="0" smtClean="0"/>
              <a:t>But as regards the description of the military events , he is not accurate and lacks precision .</a:t>
            </a:r>
          </a:p>
          <a:p>
            <a:endParaRPr lang="en-IN" dirty="0"/>
          </a:p>
          <a:p>
            <a:r>
              <a:rPr lang="en-IN" dirty="0" smtClean="0"/>
              <a:t>There is a touch of supernaturalism in his works here and there .</a:t>
            </a:r>
          </a:p>
          <a:p>
            <a:endParaRPr lang="en-IN" dirty="0"/>
          </a:p>
          <a:p>
            <a:r>
              <a:rPr lang="en-IN" dirty="0" smtClean="0"/>
              <a:t>Actually these were not the faults on the part of Herodotus but were the usual feature of the contemporary time .</a:t>
            </a:r>
          </a:p>
          <a:p>
            <a:endParaRPr lang="en-IN" dirty="0"/>
          </a:p>
          <a:p>
            <a:r>
              <a:rPr lang="en-IN" dirty="0" smtClean="0"/>
              <a:t>Special Features of the Works of Herodotus . </a:t>
            </a:r>
          </a:p>
          <a:p>
            <a:endParaRPr lang="en-IN" dirty="0"/>
          </a:p>
          <a:p>
            <a:r>
              <a:rPr lang="en-IN" dirty="0" smtClean="0"/>
              <a:t>Herodotus holds a supreme  place among the writer  of history  .</a:t>
            </a:r>
          </a:p>
          <a:p>
            <a:endParaRPr lang="en-IN" dirty="0"/>
          </a:p>
          <a:p>
            <a:r>
              <a:rPr lang="en-IN" dirty="0" smtClean="0"/>
              <a:t>As a story teller he could be surpassed by any one </a:t>
            </a:r>
          </a:p>
          <a:p>
            <a:endParaRPr lang="en-IN" dirty="0"/>
          </a:p>
          <a:p>
            <a:r>
              <a:rPr lang="en-IN" dirty="0" smtClean="0"/>
              <a:t>As the purpose of history is to excite interest , none could excel him in this regard .</a:t>
            </a:r>
          </a:p>
          <a:p>
            <a:endParaRPr lang="en-IN" dirty="0"/>
          </a:p>
          <a:p>
            <a:r>
              <a:rPr lang="en-IN" dirty="0" smtClean="0"/>
              <a:t>His style is easy , familiar and graceful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02730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69150"/>
            <a:ext cx="83820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Characteristics of his writings .</a:t>
            </a:r>
          </a:p>
          <a:p>
            <a:endParaRPr lang="en-IN" dirty="0" smtClean="0"/>
          </a:p>
          <a:p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Besides writing about the political affairs , he threw light on various  social and cultural practices of the time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In order to construct the history he made extensive use of the evidence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The tradition of introducing history  of one nation to another was also started by him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Legend writing was changed to history of science by Herodotus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He resorted to rational view and depicted the reason as to what men have done and why he resorted to it .</a:t>
            </a:r>
          </a:p>
          <a:p>
            <a:endParaRPr lang="en-IN" sz="2000" b="1" dirty="0" smtClean="0"/>
          </a:p>
          <a:p>
            <a:r>
              <a:rPr lang="en-IN" sz="2000" b="1" dirty="0" smtClean="0"/>
              <a:t>Weakness .</a:t>
            </a:r>
          </a:p>
          <a:p>
            <a:endParaRPr lang="en-IN" sz="2000" b="1" dirty="0"/>
          </a:p>
          <a:p>
            <a:endParaRPr lang="en-IN" sz="2000" b="1" dirty="0"/>
          </a:p>
          <a:p>
            <a:r>
              <a:rPr lang="en-IN" dirty="0" smtClean="0"/>
              <a:t>In spite of being  an efficient writer of history and providing it a scientific view , he had certain  </a:t>
            </a:r>
            <a:r>
              <a:rPr lang="en-IN" dirty="0"/>
              <a:t>Weakness </a:t>
            </a:r>
          </a:p>
        </p:txBody>
      </p:sp>
    </p:spTree>
    <p:extLst>
      <p:ext uri="{BB962C8B-B14F-4D97-AF65-F5344CB8AC3E}">
        <p14:creationId xmlns:p14="http://schemas.microsoft.com/office/powerpoint/2010/main" val="3831975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1038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797</Words>
  <Application>Microsoft Office PowerPoint</Application>
  <PresentationFormat>On-screen Show (4:3)</PresentationFormat>
  <Paragraphs>105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GREEK HISTORIOGRAPHERS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HISTORIOGRAPHERS</dc:title>
  <dc:creator>sid m</dc:creator>
  <cp:lastModifiedBy>lingamal</cp:lastModifiedBy>
  <cp:revision>17</cp:revision>
  <dcterms:created xsi:type="dcterms:W3CDTF">2006-08-16T00:00:00Z</dcterms:created>
  <dcterms:modified xsi:type="dcterms:W3CDTF">2018-07-11T16:13:04Z</dcterms:modified>
</cp:coreProperties>
</file>