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21074A-B25E-4AD1-857B-F27AB5322C5F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41C3BD-4DB7-4894-8FD3-EAAAEE543AC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india.com/flora/trees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500" b="1" dirty="0" smtClean="0">
                <a:solidFill>
                  <a:srgbClr val="FF0000"/>
                </a:solidFill>
              </a:rPr>
              <a:t>Flora in India </a:t>
            </a:r>
          </a:p>
          <a:p>
            <a:pPr algn="just">
              <a:buFont typeface="Wingdings" pitchFamily="2" charset="2"/>
              <a:buChar char="v"/>
            </a:pPr>
            <a:r>
              <a:rPr lang="en-US" sz="3500" b="1" dirty="0" smtClean="0"/>
              <a:t>Get enchanted by the rich diversity of India flora on your Eco tour to India.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500" b="1" dirty="0" smtClean="0"/>
              <a:t>Indian flora is one of the most pristine in the whole world</a:t>
            </a:r>
          </a:p>
          <a:p>
            <a:pPr algn="just">
              <a:buFont typeface="Wingdings" pitchFamily="2" charset="2"/>
              <a:buChar char="v"/>
            </a:pPr>
            <a:r>
              <a:rPr lang="en-US" sz="3500" b="1" dirty="0" smtClean="0"/>
              <a:t>Due to the wide range of climatic conditions, India holds rich variety of flora that no other country can boost of.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3500" b="1" dirty="0" smtClean="0"/>
              <a:t>India covers more than 45,000 species of flora, out of which there are several species that are not found anywhere else.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3500" b="1" dirty="0" smtClean="0"/>
              <a:t>Since ancient times, use of plants as a source of medicines has been the inherent part of life in India.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324600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6400" b="1" dirty="0" smtClean="0"/>
              <a:t>There are more than 3000 officially documented plants in India that holds great medicinal potential.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6400" b="1" dirty="0" smtClean="0"/>
              <a:t>India comprises of seven percent of world's flora. </a:t>
            </a:r>
          </a:p>
          <a:p>
            <a:pPr>
              <a:buFont typeface="Wingdings" pitchFamily="2" charset="2"/>
              <a:buChar char="v"/>
            </a:pPr>
            <a:r>
              <a:rPr lang="en-US" sz="6400" b="1" dirty="0" err="1" smtClean="0"/>
              <a:t>Indiais</a:t>
            </a:r>
            <a:r>
              <a:rPr lang="en-US" sz="6400" b="1" dirty="0" smtClean="0"/>
              <a:t> divided into main eight floristic regions namely –</a:t>
            </a:r>
          </a:p>
          <a:p>
            <a:pPr lvl="1">
              <a:buFont typeface="Wingdings" pitchFamily="2" charset="2"/>
              <a:buChar char="v"/>
            </a:pPr>
            <a:r>
              <a:rPr lang="en-US" sz="5800" b="1" dirty="0" smtClean="0"/>
              <a:t> Western Himalayas, </a:t>
            </a:r>
          </a:p>
          <a:p>
            <a:pPr lvl="1">
              <a:buFont typeface="Wingdings" pitchFamily="2" charset="2"/>
              <a:buChar char="v"/>
            </a:pPr>
            <a:r>
              <a:rPr lang="en-US" sz="5800" b="1" dirty="0" smtClean="0"/>
              <a:t>Eastern Himalayas, Assam, </a:t>
            </a:r>
          </a:p>
          <a:p>
            <a:pPr lvl="1">
              <a:buFont typeface="Wingdings" pitchFamily="2" charset="2"/>
              <a:buChar char="v"/>
            </a:pPr>
            <a:r>
              <a:rPr lang="en-US" sz="5800" b="1" dirty="0" smtClean="0"/>
              <a:t>Indus plain, </a:t>
            </a:r>
            <a:r>
              <a:rPr lang="en-US" sz="5800" b="1" dirty="0" err="1" smtClean="0"/>
              <a:t>Ganga</a:t>
            </a:r>
            <a:r>
              <a:rPr lang="en-US" sz="5800" b="1" dirty="0" smtClean="0"/>
              <a:t> plain, </a:t>
            </a:r>
          </a:p>
          <a:p>
            <a:pPr lvl="1">
              <a:buFont typeface="Wingdings" pitchFamily="2" charset="2"/>
              <a:buChar char="v"/>
            </a:pPr>
            <a:r>
              <a:rPr lang="en-US" sz="5800" b="1" dirty="0" smtClean="0"/>
              <a:t>the Deccan, the Malabar and the </a:t>
            </a:r>
            <a:r>
              <a:rPr lang="en-US" sz="5800" b="1" dirty="0" err="1" smtClean="0"/>
              <a:t>Andamans</a:t>
            </a:r>
            <a:r>
              <a:rPr lang="en-US" sz="5800" b="1" dirty="0" smtClean="0"/>
              <a:t>. </a:t>
            </a:r>
            <a:br>
              <a:rPr lang="en-US" sz="58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6800" cy="57912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600" b="1" dirty="0" smtClean="0">
                <a:hlinkClick r:id="rId2"/>
              </a:rPr>
              <a:t>Trees</a:t>
            </a:r>
            <a:endParaRPr lang="en-US" sz="3600" b="1" dirty="0" smtClean="0"/>
          </a:p>
          <a:p>
            <a:pPr algn="just"/>
            <a:r>
              <a:rPr lang="en-US" sz="3600" b="1" dirty="0" smtClean="0"/>
              <a:t>India </a:t>
            </a:r>
            <a:r>
              <a:rPr lang="en-US" sz="3600" b="1" dirty="0" smtClean="0"/>
              <a:t>is a home to large variety of trees that grows fast and are mostly evergreen. </a:t>
            </a:r>
            <a:endParaRPr lang="en-US" sz="3600" b="1" dirty="0" smtClean="0"/>
          </a:p>
          <a:p>
            <a:pPr algn="just"/>
            <a:r>
              <a:rPr lang="en-US" sz="3600" b="1" dirty="0" smtClean="0"/>
              <a:t>Trees </a:t>
            </a:r>
            <a:r>
              <a:rPr lang="en-US" sz="3600" b="1" dirty="0" smtClean="0"/>
              <a:t>in India holds the great religious and cultural importance</a:t>
            </a:r>
            <a:r>
              <a:rPr lang="en-US" sz="3600" b="1" dirty="0" smtClean="0"/>
              <a:t>.</a:t>
            </a:r>
          </a:p>
          <a:p>
            <a:pPr algn="just"/>
            <a:r>
              <a:rPr lang="en-US" sz="3600" b="1" dirty="0" smtClean="0"/>
              <a:t> </a:t>
            </a:r>
            <a:r>
              <a:rPr lang="en-US" sz="3600" b="1" dirty="0" smtClean="0"/>
              <a:t>Tree worship is still the element of modern Indian traditions. </a:t>
            </a:r>
            <a:endParaRPr lang="en-US" sz="3600" b="1" dirty="0" smtClean="0"/>
          </a:p>
          <a:p>
            <a:pPr algn="just"/>
            <a:r>
              <a:rPr lang="en-US" sz="3600" b="1" dirty="0" smtClean="0"/>
              <a:t>There </a:t>
            </a:r>
            <a:r>
              <a:rPr lang="en-US" sz="3600" b="1" dirty="0" smtClean="0"/>
              <a:t>are many trees which are considered as sacred in India.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Trees </a:t>
            </a:r>
            <a:r>
              <a:rPr lang="en-US" b="1" dirty="0" smtClean="0"/>
              <a:t>have always been associated with wisdom and immorality in India. </a:t>
            </a:r>
            <a:endParaRPr lang="en-US" b="1" dirty="0" smtClean="0"/>
          </a:p>
          <a:p>
            <a:pPr algn="just"/>
            <a:r>
              <a:rPr lang="en-US" b="1" dirty="0" smtClean="0"/>
              <a:t>Hindu </a:t>
            </a:r>
            <a:r>
              <a:rPr lang="en-US" b="1" dirty="0" smtClean="0"/>
              <a:t>literature describes a celestial tree as having its roots in the heaven and its branches in the underworld that unites and connects beings of every kind. </a:t>
            </a:r>
            <a:endParaRPr lang="en-US" b="1" dirty="0" smtClean="0"/>
          </a:p>
          <a:p>
            <a:pPr algn="just"/>
            <a:r>
              <a:rPr lang="en-US" b="1" dirty="0" smtClean="0"/>
              <a:t>Banyan </a:t>
            </a:r>
            <a:r>
              <a:rPr lang="en-US" b="1" dirty="0" smtClean="0"/>
              <a:t>is the National Tree of India. India's medicinal are no less diverse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/>
              <a:t>Peepal</a:t>
            </a:r>
            <a:r>
              <a:rPr lang="en-US" b="1" dirty="0" smtClean="0"/>
              <a:t>, banyan (</a:t>
            </a:r>
            <a:r>
              <a:rPr lang="en-US" b="1" dirty="0" err="1" smtClean="0"/>
              <a:t>Bodhi</a:t>
            </a:r>
            <a:r>
              <a:rPr lang="en-US" b="1" dirty="0" smtClean="0"/>
              <a:t> tree), banana, and </a:t>
            </a:r>
            <a:r>
              <a:rPr lang="en-US" b="1" dirty="0" err="1" smtClean="0"/>
              <a:t>Tulsi</a:t>
            </a:r>
            <a:r>
              <a:rPr lang="en-US" b="1" dirty="0" smtClean="0"/>
              <a:t> are some of the plants that holds special cultural and religious significance in India. </a:t>
            </a:r>
            <a:endParaRPr lang="en-US" b="1" dirty="0" smtClean="0"/>
          </a:p>
          <a:p>
            <a:pPr algn="just"/>
            <a:r>
              <a:rPr lang="en-US" b="1" dirty="0" smtClean="0"/>
              <a:t>Indian </a:t>
            </a:r>
            <a:r>
              <a:rPr lang="en-US" b="1" dirty="0" smtClean="0"/>
              <a:t>Rosewood, </a:t>
            </a:r>
            <a:r>
              <a:rPr lang="en-US" b="1" dirty="0" err="1" smtClean="0"/>
              <a:t>Kikar</a:t>
            </a:r>
            <a:r>
              <a:rPr lang="en-US" b="1" dirty="0" smtClean="0"/>
              <a:t>, </a:t>
            </a:r>
            <a:r>
              <a:rPr lang="en-US" b="1" dirty="0" err="1" smtClean="0"/>
              <a:t>Aleo</a:t>
            </a:r>
            <a:r>
              <a:rPr lang="en-US" b="1" dirty="0" smtClean="0"/>
              <a:t> Vera, </a:t>
            </a:r>
            <a:r>
              <a:rPr lang="en-US" b="1" dirty="0" err="1" smtClean="0"/>
              <a:t>Ashwagandha</a:t>
            </a:r>
            <a:r>
              <a:rPr lang="en-US" b="1" dirty="0" smtClean="0"/>
              <a:t>, Cork, </a:t>
            </a:r>
            <a:r>
              <a:rPr lang="en-US" b="1" dirty="0" err="1" smtClean="0"/>
              <a:t>Brahmi</a:t>
            </a:r>
            <a:r>
              <a:rPr lang="en-US" b="1" dirty="0" smtClean="0"/>
              <a:t>, Sal, </a:t>
            </a:r>
            <a:r>
              <a:rPr lang="en-US" b="1" dirty="0" err="1" smtClean="0"/>
              <a:t>Khair</a:t>
            </a:r>
            <a:r>
              <a:rPr lang="en-US" b="1" dirty="0" smtClean="0"/>
              <a:t> and Garden Asparagus are some of the popular trees grown in India. </a:t>
            </a:r>
          </a:p>
          <a:p>
            <a:pPr algn="just"/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1000"/>
            <a:ext cx="8534400" cy="6096000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sz="9000" b="1" dirty="0" smtClean="0"/>
              <a:t>Flowers in India:</a:t>
            </a:r>
          </a:p>
          <a:p>
            <a:pPr algn="just">
              <a:buFont typeface="Wingdings" pitchFamily="2" charset="2"/>
              <a:buChar char="q"/>
            </a:pPr>
            <a:r>
              <a:rPr lang="en-US" sz="7500" b="1" dirty="0" smtClean="0"/>
              <a:t>India has some of the unique flower plants and is a magnet for many visitors both locally and from overseas.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7500" b="1" dirty="0" smtClean="0"/>
              <a:t> No fewer than eighty percent of the Indian flower plants are endemic </a:t>
            </a:r>
            <a:r>
              <a:rPr lang="en-US" sz="7500" b="1" dirty="0" err="1" smtClean="0"/>
              <a:t>i.e.Occurring</a:t>
            </a:r>
            <a:r>
              <a:rPr lang="en-US" sz="7500" b="1" dirty="0" smtClean="0"/>
              <a:t> here and nowhere else.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7500" b="1" dirty="0" smtClean="0"/>
              <a:t>Flowers in India are used on large scale in weddings, making garlands and the purpose of decorations.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spectacular Flowering plants found in </a:t>
            </a:r>
            <a:r>
              <a:rPr lang="en-US" dirty="0" smtClean="0"/>
              <a:t>India is </a:t>
            </a:r>
            <a:r>
              <a:rPr lang="en-US" dirty="0" smtClean="0"/>
              <a:t>Lotus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scented smell and beautiful petals of Rose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685799" y="1600200"/>
            <a:ext cx="368736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600200"/>
            <a:ext cx="36226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4343400" cy="792162"/>
          </a:xfrm>
        </p:spPr>
        <p:txBody>
          <a:bodyPr>
            <a:noAutofit/>
          </a:bodyPr>
          <a:lstStyle/>
          <a:p>
            <a:r>
              <a:rPr lang="en-US" dirty="0" err="1" smtClean="0"/>
              <a:t>Peepal</a:t>
            </a:r>
            <a:r>
              <a:rPr lang="en-US" dirty="0" smtClean="0"/>
              <a:t>  is </a:t>
            </a:r>
            <a:r>
              <a:rPr lang="en-US" dirty="0" smtClean="0"/>
              <a:t>living natural monument in India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4495800" y="152400"/>
            <a:ext cx="4270375" cy="792162"/>
          </a:xfrm>
        </p:spPr>
        <p:txBody>
          <a:bodyPr>
            <a:noAutofit/>
          </a:bodyPr>
          <a:lstStyle/>
          <a:p>
            <a:r>
              <a:rPr lang="en-US" dirty="0" smtClean="0"/>
              <a:t>Banyan is the National Tree of India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304800" y="1143000"/>
            <a:ext cx="3941998" cy="517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219200"/>
            <a:ext cx="3657600" cy="51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381000"/>
            <a:ext cx="40386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Neem</a:t>
            </a:r>
            <a:r>
              <a:rPr lang="en-US" dirty="0" smtClean="0"/>
              <a:t> tree is popularly known as the Miracle Tree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457200"/>
            <a:ext cx="4041775" cy="639762"/>
          </a:xfrm>
        </p:spPr>
        <p:txBody>
          <a:bodyPr/>
          <a:lstStyle/>
          <a:p>
            <a:r>
              <a:rPr lang="en-US" dirty="0" smtClean="0"/>
              <a:t>Aloe Vera is the popular herb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19200"/>
            <a:ext cx="3581400" cy="518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447800"/>
            <a:ext cx="3851907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Orchids are one of the prominent plant species that cover whole of north-east India.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Marigold Flower holds the great religious significance.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6874" y="1505802"/>
            <a:ext cx="3638125" cy="428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568444"/>
            <a:ext cx="4030633" cy="429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454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SJC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HISTORY DEPT</dc:creator>
  <cp:lastModifiedBy>HISTORY DEPT</cp:lastModifiedBy>
  <cp:revision>3</cp:revision>
  <dcterms:created xsi:type="dcterms:W3CDTF">2011-01-19T04:40:15Z</dcterms:created>
  <dcterms:modified xsi:type="dcterms:W3CDTF">2011-01-19T05:06:02Z</dcterms:modified>
</cp:coreProperties>
</file>