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1"/>
            <a:ext cx="8458200" cy="7619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Emergency in India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85800"/>
            <a:ext cx="8763000" cy="5791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G:\Academic Year 2017-2018\Even Semester\Contemporary History of India\Emergency\EMERGENCY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85800"/>
            <a:ext cx="8499624" cy="5276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15400" cy="6324600"/>
          </a:xfrm>
        </p:spPr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dirty="0" smtClean="0"/>
              <a:t>part 18 of Indian constitution deals with the emergency </a:t>
            </a:r>
            <a:r>
              <a:rPr lang="en-US" sz="2400" dirty="0" smtClean="0"/>
              <a:t>provisions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National / War Emergency: Article 352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Constitutional Emergency in States: Article 356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Financial Emergency: Article 360</a:t>
            </a:r>
          </a:p>
          <a:p>
            <a:r>
              <a:rPr lang="en-US" sz="2400" dirty="0" smtClean="0"/>
              <a:t>First </a:t>
            </a:r>
            <a:r>
              <a:rPr lang="en-US" sz="2400" dirty="0" smtClean="0"/>
              <a:t>time constitutional emergency was declared in Punjab in 1952</a:t>
            </a:r>
            <a:endParaRPr lang="en-US" sz="2400" dirty="0" smtClean="0"/>
          </a:p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From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June 25, 1975 to March 21, 1977 were 21 months of uncertainty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-imposition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of internal Emergency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-Prime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Minister 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Indira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Gandhi.</a:t>
            </a:r>
          </a:p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The Emergency was officially issued by the then President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Fakhruddin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Ali Ahmed. </a:t>
            </a:r>
            <a:endParaRPr lang="en-US" sz="2400" b="1" dirty="0" smtClean="0">
              <a:solidFill>
                <a:schemeClr val="accent6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With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the suspension of the Fundamental rights, politicians who opposed Ms. Gandhi were arrested.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The Emergency seems to have inculcated a consciousness amongst people, who now think cautiously before breaking any law. Intentionally or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unintentionally.</a:t>
            </a:r>
          </a:p>
          <a:p>
            <a:r>
              <a:rPr lang="en-US" sz="2400" dirty="0" smtClean="0"/>
              <a:t> 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week after the declaration of the Emergency, 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Mrs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Gandhi announced </a:t>
            </a:r>
            <a:r>
              <a:rPr lang="en-US" sz="2400" b="1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a 20-point economic </a:t>
            </a:r>
            <a:r>
              <a:rPr lang="en-US" sz="2400" b="1" dirty="0" err="1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programme</a:t>
            </a:r>
            <a:endParaRPr lang="en-US" sz="2400" b="1" dirty="0" smtClean="0">
              <a:solidFill>
                <a:srgbClr val="0070C0"/>
              </a:solidFill>
              <a:latin typeface="Cambria Math" pitchFamily="18" charset="0"/>
              <a:ea typeface="Cambria Math" pitchFamily="18" charset="0"/>
            </a:endParaRPr>
          </a:p>
          <a:p>
            <a:r>
              <a:rPr lang="en-US" sz="2400" dirty="0" smtClean="0"/>
              <a:t>Seeks </a:t>
            </a:r>
            <a:r>
              <a:rPr lang="en-US" sz="2400" dirty="0" smtClean="0"/>
              <a:t>remedies for the country's short-term problems, mainly the rise in prices and slump in production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 long-term problems of agricultural production and effective distribution of essential commodities.</a:t>
            </a:r>
            <a:endParaRPr lang="en-US" sz="2400" b="1" dirty="0">
              <a:solidFill>
                <a:srgbClr val="0070C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G:\Academic Year 2017-2018\Even Semester\Contemporary History of India\Emergency\20-points1_06251506511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-80930"/>
            <a:ext cx="6400800" cy="66568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There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has been worldwide concern about the curbs put on the press since the Emergency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opposition who were involved in all kinds of agitations who were arrested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The opposition was brutally oppressed. </a:t>
            </a:r>
            <a:endParaRPr lang="en-US" sz="24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Ramnath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Goenka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, the only newspaper owner who stood up to 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Indira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Gandhi</a:t>
            </a:r>
          </a:p>
          <a:p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July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1, 1975: Civil Liberties suspended and the government introduced a mandatory birth control </a:t>
            </a:r>
            <a:r>
              <a:rPr lang="en-US" sz="2400" dirty="0" err="1" smtClean="0">
                <a:latin typeface="Cambria Math" pitchFamily="18" charset="0"/>
                <a:ea typeface="Cambria Math" pitchFamily="18" charset="0"/>
              </a:rPr>
              <a:t>programme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r>
              <a:rPr lang="en-US" sz="2400" dirty="0" smtClean="0"/>
              <a:t>August 4, 1975: A least 50,000 or more people had be jailed in India since the declaration of Emergency.</a:t>
            </a:r>
            <a:endParaRPr lang="en-US" sz="24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rmAutofit fontScale="62500" lnSpcReduction="20000"/>
          </a:bodyPr>
          <a:lstStyle/>
          <a:p>
            <a:pPr algn="just" fontAlgn="base"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</a:rPr>
              <a:t>Timeline of key events during the emergency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 algn="just" fontAlgn="base"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-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June </a:t>
            </a:r>
            <a:r>
              <a:rPr lang="en-US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25, 1975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: The then President of India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Fakhruddin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Ali Ahmed, upon advice by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Indira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Gandhi, declared a state of emergency under Article 352 of the Constitution.</a:t>
            </a:r>
          </a:p>
          <a:p>
            <a:pPr algn="just" fontAlgn="base">
              <a:buFontTx/>
              <a:buChar char="-"/>
            </a:pPr>
            <a:r>
              <a:rPr lang="en-US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July </a:t>
            </a:r>
            <a:r>
              <a:rPr lang="en-US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1, 1975: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Civil Liberties suspended and the government introduced a mandatory birth control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programme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 During the emergency,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Indira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Gandhi’s 20-Point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programme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promised to liquidate the existing debts of landless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labourers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, small farmers and rural artisans. The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programme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planned to extend alternate credit to them, abolish bonded labor and implement the existing agricultural land ceiling laws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algn="just" fontAlgn="base">
              <a:buFontTx/>
              <a:buChar char="-"/>
            </a:pPr>
            <a:r>
              <a:rPr lang="en-US" dirty="0" smtClean="0">
                <a:solidFill>
                  <a:schemeClr val="accent2"/>
                </a:solidFill>
                <a:latin typeface="Cambria Math" pitchFamily="18" charset="0"/>
                <a:ea typeface="Cambria Math" pitchFamily="18" charset="0"/>
              </a:rPr>
              <a:t>July </a:t>
            </a:r>
            <a:r>
              <a:rPr lang="en-US" dirty="0" smtClean="0">
                <a:solidFill>
                  <a:schemeClr val="accent2"/>
                </a:solidFill>
                <a:latin typeface="Cambria Math" pitchFamily="18" charset="0"/>
                <a:ea typeface="Cambria Math" pitchFamily="18" charset="0"/>
              </a:rPr>
              <a:t>4, 1975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: The Government of India banned four major religious, political and revolutionary parties and 22 associated parties with them. These parties included the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Anand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Marg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Rashtriya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Swayamsevak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Sangh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, the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Naxalites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and the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Jamaa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-e-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Islami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-e-Hind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algn="just" fontAlgn="base">
              <a:buFontTx/>
              <a:buChar char="-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July 22, 1975: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The 38th Amendment barred judicial review of the emergency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algn="just" fontAlgn="base"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August</a:t>
            </a:r>
            <a:r>
              <a:rPr lang="en-US" dirty="0" smtClean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</a:rPr>
              <a:t>, 1975: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An amendment to the Representation of the People Act was drafted to clear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Indira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Gandhi from the Allahabad high court ruling of June 12th 1975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algn="ctr" fontAlgn="base">
              <a:buFontTx/>
              <a:buChar char="-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August 4, 1975: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A least 50,000 or more people had be jailed in India since the declaration of Emergency.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91600" cy="6477000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August </a:t>
            </a:r>
            <a:r>
              <a:rPr lang="en-U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15, 1975: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Bangladesh President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Mujibar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Rahaman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was assassinated by Bangladeshi military leaders and this incident gave rise to new external problems in India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</a:rPr>
              <a:t>September </a:t>
            </a:r>
            <a:r>
              <a:rPr lang="en-US" dirty="0" smtClean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</a:rPr>
              <a:t>15, 1975: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Delhi High Court ruled that charges must be entered when arrested under the Internal Security Act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September </a:t>
            </a:r>
            <a:r>
              <a:rPr lang="en-US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26, 1975: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The 39th Constitution Amendment stated that the election of the prime minister could not be challenged by the Supreme Court but only by a body constituted by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Parliament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January 9, 1976 :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The government suspends seven freedoms guaranteed by Article 19 of the Constitution of India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February 4, 1976: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Lok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Sabha's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life extended by one year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November </a:t>
            </a:r>
            <a:r>
              <a:rPr lang="en-US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2, 1976: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Lok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Sabha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passes 42nd Constitution Amendment Bill making India a socialist, secular, republic and laying down the fundamental duties of citizens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January 18, 1977 :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The President dissolves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Lok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Sabha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 General elections announced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March </a:t>
            </a:r>
            <a:r>
              <a:rPr lang="en-US" b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21, 1977 : Emergency withdrawn</a:t>
            </a:r>
            <a:r>
              <a:rPr lang="en-US" b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.</a:t>
            </a:r>
            <a:endParaRPr lang="en-US" b="1" dirty="0" smtClean="0">
              <a:solidFill>
                <a:srgbClr val="00B050"/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</a:rPr>
              <a:t>March </a:t>
            </a:r>
            <a:r>
              <a:rPr lang="en-US" dirty="0" smtClean="0">
                <a:solidFill>
                  <a:srgbClr val="00B0F0"/>
                </a:solidFill>
                <a:latin typeface="Cambria Math" pitchFamily="18" charset="0"/>
                <a:ea typeface="Cambria Math" pitchFamily="18" charset="0"/>
              </a:rPr>
              <a:t>1977: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Janata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Party gains absolute majority in sixth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Lok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Sabha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elections. For the first time since India gained independence in 1947, a party other than the Congress was going to govern at the Centre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- </a:t>
            </a:r>
            <a:r>
              <a:rPr lang="en-US" b="1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March 24, 1977: </a:t>
            </a:r>
            <a:r>
              <a:rPr lang="en-US" b="1" dirty="0" err="1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Morarji</a:t>
            </a:r>
            <a:r>
              <a:rPr lang="en-US" b="1" dirty="0" smtClean="0">
                <a:solidFill>
                  <a:srgbClr val="7030A0"/>
                </a:solidFill>
                <a:latin typeface="Cambria Math" pitchFamily="18" charset="0"/>
                <a:ea typeface="Cambria Math" pitchFamily="18" charset="0"/>
              </a:rPr>
              <a:t> Desai becomes the Prime Minister of India.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546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Emergency in India 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Emergency in India </dc:title>
  <dc:creator>user</dc:creator>
  <cp:lastModifiedBy>user</cp:lastModifiedBy>
  <cp:revision>4</cp:revision>
  <dcterms:created xsi:type="dcterms:W3CDTF">2006-08-16T00:00:00Z</dcterms:created>
  <dcterms:modified xsi:type="dcterms:W3CDTF">2018-01-18T19:38:24Z</dcterms:modified>
</cp:coreProperties>
</file>