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46A2F3-669C-4676-9EC4-87F01A343715}">
          <p14:sldIdLst>
            <p14:sldId id="256"/>
            <p14:sldId id="258"/>
            <p14:sldId id="259"/>
            <p14:sldId id="257"/>
            <p14:sldId id="260"/>
          </p14:sldIdLst>
        </p14:section>
        <p14:section name="Untitled Section" id="{8505138A-38DA-4E45-ADB6-BFB445523368}">
          <p14:sldIdLst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DF9C-5591-4A73-BE2F-C7ED5414314A}" type="datetimeFigureOut">
              <a:rPr lang="en-IN" smtClean="0"/>
              <a:t>21-08-2012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648-AC7C-47AC-A6C6-4E6ABF720D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561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DF9C-5591-4A73-BE2F-C7ED5414314A}" type="datetimeFigureOut">
              <a:rPr lang="en-IN" smtClean="0"/>
              <a:t>21-08-2012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648-AC7C-47AC-A6C6-4E6ABF720D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552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DF9C-5591-4A73-BE2F-C7ED5414314A}" type="datetimeFigureOut">
              <a:rPr lang="en-IN" smtClean="0"/>
              <a:t>21-08-2012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648-AC7C-47AC-A6C6-4E6ABF720D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87305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DF9C-5591-4A73-BE2F-C7ED5414314A}" type="datetimeFigureOut">
              <a:rPr lang="en-IN" smtClean="0"/>
              <a:t>21-08-2012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648-AC7C-47AC-A6C6-4E6ABF720D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502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DF9C-5591-4A73-BE2F-C7ED5414314A}" type="datetimeFigureOut">
              <a:rPr lang="en-IN" smtClean="0"/>
              <a:t>21-08-2012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648-AC7C-47AC-A6C6-4E6ABF720D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3365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DF9C-5591-4A73-BE2F-C7ED5414314A}" type="datetimeFigureOut">
              <a:rPr lang="en-IN" smtClean="0"/>
              <a:t>21-08-2012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648-AC7C-47AC-A6C6-4E6ABF720D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793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DF9C-5591-4A73-BE2F-C7ED5414314A}" type="datetimeFigureOut">
              <a:rPr lang="en-IN" smtClean="0"/>
              <a:t>21-08-2012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648-AC7C-47AC-A6C6-4E6ABF720D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2405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DF9C-5591-4A73-BE2F-C7ED5414314A}" type="datetimeFigureOut">
              <a:rPr lang="en-IN" smtClean="0"/>
              <a:t>21-08-2012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648-AC7C-47AC-A6C6-4E6ABF720D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453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DF9C-5591-4A73-BE2F-C7ED5414314A}" type="datetimeFigureOut">
              <a:rPr lang="en-IN" smtClean="0"/>
              <a:t>21-08-2012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648-AC7C-47AC-A6C6-4E6ABF720D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9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DF9C-5591-4A73-BE2F-C7ED5414314A}" type="datetimeFigureOut">
              <a:rPr lang="en-IN" smtClean="0"/>
              <a:t>21-08-2012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648-AC7C-47AC-A6C6-4E6ABF720D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597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7DF9C-5591-4A73-BE2F-C7ED5414314A}" type="datetimeFigureOut">
              <a:rPr lang="en-IN" smtClean="0"/>
              <a:t>21-08-2012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63648-AC7C-47AC-A6C6-4E6ABF720D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097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DF9C-5591-4A73-BE2F-C7ED5414314A}" type="datetimeFigureOut">
              <a:rPr lang="en-IN" smtClean="0"/>
              <a:t>21-08-2012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63648-AC7C-47AC-A6C6-4E6ABF720D8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669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784976" cy="648072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/>
            </a:r>
            <a:br>
              <a:rPr lang="en-IN" sz="3600" b="1" dirty="0" smtClean="0">
                <a:solidFill>
                  <a:srgbClr val="FF0000"/>
                </a:solidFill>
              </a:rPr>
            </a:br>
            <a:r>
              <a:rPr lang="en-IN" sz="3600" b="1" dirty="0" smtClean="0">
                <a:solidFill>
                  <a:srgbClr val="FF0000"/>
                </a:solidFill>
              </a:rPr>
              <a:t>BARRIERS TO EFFECTIVE COMMUNICATION</a:t>
            </a:r>
            <a:r>
              <a:rPr lang="en-IN" sz="3600" dirty="0" smtClean="0">
                <a:solidFill>
                  <a:srgbClr val="FF0000"/>
                </a:solidFill>
              </a:rPr>
              <a:t/>
            </a:r>
            <a:br>
              <a:rPr lang="en-IN" sz="3600" dirty="0" smtClean="0">
                <a:solidFill>
                  <a:srgbClr val="FF0000"/>
                </a:solidFill>
              </a:rPr>
            </a:b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980728"/>
            <a:ext cx="8784976" cy="5472608"/>
          </a:xfrm>
        </p:spPr>
        <p:txBody>
          <a:bodyPr>
            <a:noAutofit/>
          </a:bodyPr>
          <a:lstStyle/>
          <a:p>
            <a:pPr marL="571500" indent="-571500" algn="l">
              <a:buFont typeface="Wingdings" pitchFamily="2" charset="2"/>
              <a:buChar char="q"/>
            </a:pPr>
            <a:r>
              <a:rPr lang="e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 </a:t>
            </a:r>
            <a:r>
              <a:rPr lang="e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matter how good the communication system </a:t>
            </a:r>
            <a:r>
              <a:rPr lang="e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unfortunately </a:t>
            </a:r>
            <a:r>
              <a:rPr lang="e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barriers can and do often </a:t>
            </a:r>
            <a:r>
              <a:rPr lang="e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occur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e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Caused </a:t>
            </a:r>
            <a:r>
              <a:rPr lang="e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by a number of factors </a:t>
            </a:r>
            <a:r>
              <a:rPr lang="e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 due to </a:t>
            </a:r>
            <a:r>
              <a:rPr lang="e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physical barriers, system design faults or additional </a:t>
            </a:r>
            <a:r>
              <a:rPr lang="en-I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barriers</a:t>
            </a:r>
            <a:endParaRPr lang="en-IN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l"/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9773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1"/>
            <a:ext cx="8640960" cy="2232248"/>
          </a:xfrm>
        </p:spPr>
        <p:txBody>
          <a:bodyPr>
            <a:normAutofit/>
          </a:bodyPr>
          <a:lstStyle/>
          <a:p>
            <a:r>
              <a:rPr lang="e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</a:t>
            </a:r>
            <a:r>
              <a:rPr lang="e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ersonal problems like worries about their health or marriage, then this will probably affect</a:t>
            </a:r>
            <a:endParaRPr lang="en-I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7344816" cy="402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57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616624" cy="405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260648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</a:t>
            </a:r>
            <a:r>
              <a:rPr lang="e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eople's state of mind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 all tend to feel happier and more receptive to information when the sun shines. </a:t>
            </a:r>
            <a:endParaRPr lang="en-IN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766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</a:t>
            </a:r>
            <a:r>
              <a:rPr lang="e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national barrier </a:t>
            </a:r>
            <a:r>
              <a:rPr lang="e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particularly in an organisations </a:t>
            </a:r>
            <a:r>
              <a:rPr lang="en-IN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involved in overseas business</a:t>
            </a:r>
            <a:r>
              <a:rPr lang="e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endParaRPr lang="en-I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Different languages and cultures </a:t>
            </a:r>
            <a:endParaRPr lang="en-IN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31" y="2924944"/>
            <a:ext cx="6096000" cy="368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6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I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Individual linguistic ability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6" y="1052736"/>
            <a:ext cx="489654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1969" y="4653136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IN" sz="3200" b="1" dirty="0" smtClean="0">
                <a:solidFill>
                  <a:srgbClr val="000080"/>
                </a:solidFill>
                <a:effectLst/>
                <a:latin typeface="Arial"/>
                <a:ea typeface="Times New Roman"/>
              </a:rPr>
              <a:t>The use of difficult or inappropriate words in communication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IN" sz="3200" b="1" dirty="0" smtClean="0"/>
              <a:t>Poorly </a:t>
            </a:r>
            <a:r>
              <a:rPr lang="en-IN" sz="3200" b="1" dirty="0"/>
              <a:t>explained or misunderstood messages can also result in confusion</a:t>
            </a:r>
          </a:p>
        </p:txBody>
      </p:sp>
    </p:spTree>
    <p:extLst>
      <p:ext uri="{BB962C8B-B14F-4D97-AF65-F5344CB8AC3E}">
        <p14:creationId xmlns:p14="http://schemas.microsoft.com/office/powerpoint/2010/main" val="250867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365104"/>
            <a:ext cx="8640960" cy="2304256"/>
          </a:xfrm>
        </p:spPr>
        <p:txBody>
          <a:bodyPr>
            <a:noAutofit/>
          </a:bodyPr>
          <a:lstStyle/>
          <a:p>
            <a:r>
              <a:rPr lang="en-IN" sz="4000" b="1" dirty="0" smtClean="0"/>
              <a:t>May </a:t>
            </a:r>
            <a:r>
              <a:rPr lang="en-IN" sz="4000" b="1" dirty="0"/>
              <a:t>result from individuals' personal discomfort, caused, </a:t>
            </a:r>
            <a:endParaRPr lang="en-IN" sz="4000" b="1" dirty="0" smtClean="0"/>
          </a:p>
          <a:p>
            <a:r>
              <a:rPr lang="en-IN" sz="4000" b="1" dirty="0" smtClean="0"/>
              <a:t>Ill </a:t>
            </a:r>
            <a:r>
              <a:rPr lang="en-IN" sz="4000" b="1" dirty="0"/>
              <a:t>health, poor eye sight or hearing difficulties.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99592" y="256292"/>
            <a:ext cx="741682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IN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Physiological barriers </a:t>
            </a:r>
            <a:endParaRPr lang="en-IN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7354"/>
            <a:ext cx="3816424" cy="327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45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Presentation of information</a:t>
            </a:r>
            <a:endParaRPr lang="en-I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48935"/>
            <a:ext cx="57606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661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Physical barriers</a:t>
            </a:r>
            <a:endParaRPr lang="en-IN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08" y="836712"/>
            <a:ext cx="4701776" cy="3650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23528" y="479715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Often due to the nature of the environment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IN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 natural barrier which exists, if staff are located in different buildings or on different sites</a:t>
            </a:r>
            <a:endParaRPr lang="en-IN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6257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6048672"/>
          </a:xfrm>
        </p:spPr>
        <p:txBody>
          <a:bodyPr>
            <a:normAutofit/>
          </a:bodyPr>
          <a:lstStyle/>
          <a:p>
            <a:r>
              <a:rPr lang="en-IN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Poor or out dated equipment</a:t>
            </a:r>
          </a:p>
          <a:p>
            <a:r>
              <a:rPr lang="en-IN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Introduce new technology, may also cause problems. </a:t>
            </a:r>
          </a:p>
          <a:p>
            <a:r>
              <a:rPr lang="en-IN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Staff shortages</a:t>
            </a:r>
            <a:endParaRPr lang="en-IN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902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Whilst </a:t>
            </a:r>
            <a:r>
              <a:rPr lang="en-I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distractions </a:t>
            </a:r>
            <a:r>
              <a:rPr lang="e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I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background noise, poor lighting or an environment which is too hot or cold </a:t>
            </a:r>
            <a:r>
              <a:rPr lang="e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</a:t>
            </a:r>
            <a:r>
              <a:rPr lang="en-I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affect people's morale and </a:t>
            </a:r>
            <a:r>
              <a:rPr lang="en-IN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concentration</a:t>
            </a:r>
            <a:endParaRPr lang="en-IN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278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e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System design</a:t>
            </a:r>
            <a:br>
              <a:rPr lang="e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en-IN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907" y="1124744"/>
            <a:ext cx="284417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3140968"/>
            <a:ext cx="88569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Unclear structure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Inappropriate </a:t>
            </a:r>
            <a:r>
              <a:rPr lang="e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information </a:t>
            </a:r>
            <a:r>
              <a:rPr lang="e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systems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Lack </a:t>
            </a:r>
            <a:r>
              <a:rPr lang="e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supervision or </a:t>
            </a:r>
            <a:r>
              <a:rPr lang="e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training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Lack </a:t>
            </a:r>
            <a:r>
              <a:rPr lang="en-IN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 clarity in roles and </a:t>
            </a:r>
            <a:r>
              <a:rPr lang="en-IN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responsibilities</a:t>
            </a:r>
            <a:endParaRPr lang="en-IN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15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IN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Attitudinal barriers </a:t>
            </a:r>
            <a:endParaRPr lang="en-IN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Content Placeholder 3" descr="http://www.rsc-ne-scotland.ac.uk/ie/Who%20Am%20I%203/Who%20Am%20I%203-590_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80920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69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IN" sz="4400" b="1" dirty="0" smtClean="0">
                <a:solidFill>
                  <a:srgbClr val="000080"/>
                </a:solidFill>
                <a:effectLst/>
                <a:latin typeface="Arial"/>
                <a:ea typeface="Times New Roman"/>
                <a:cs typeface="Times New Roman"/>
              </a:rPr>
              <a:t>a result of problems with staff in an organisation. </a:t>
            </a:r>
            <a:endParaRPr lang="en-IN" sz="4000" b="1" dirty="0">
              <a:ea typeface="Calibri"/>
              <a:cs typeface="Times New Roman"/>
            </a:endParaRPr>
          </a:p>
          <a:p>
            <a:r>
              <a:rPr lang="en-IN" sz="4400" b="1" dirty="0" smtClean="0">
                <a:solidFill>
                  <a:srgbClr val="000080"/>
                </a:solidFill>
                <a:effectLst/>
                <a:latin typeface="Arial"/>
                <a:ea typeface="Times New Roman"/>
              </a:rPr>
              <a:t>These may be brought about, poor management, </a:t>
            </a:r>
          </a:p>
          <a:p>
            <a:r>
              <a:rPr lang="en-IN" sz="4400" b="1" dirty="0" smtClean="0">
                <a:solidFill>
                  <a:srgbClr val="000080"/>
                </a:solidFill>
                <a:effectLst/>
                <a:latin typeface="Arial"/>
                <a:ea typeface="Times New Roman"/>
              </a:rPr>
              <a:t>lack of consultation with employees, </a:t>
            </a:r>
          </a:p>
          <a:p>
            <a:r>
              <a:rPr lang="en-IN" sz="4400" b="1" dirty="0" smtClean="0">
                <a:solidFill>
                  <a:srgbClr val="000080"/>
                </a:solidFill>
                <a:effectLst/>
                <a:latin typeface="Arial"/>
                <a:ea typeface="Times New Roman"/>
              </a:rPr>
              <a:t>personality conflicts which can result in people delaying or refusing to communicate</a:t>
            </a:r>
          </a:p>
        </p:txBody>
      </p:sp>
    </p:spTree>
    <p:extLst>
      <p:ext uri="{BB962C8B-B14F-4D97-AF65-F5344CB8AC3E}">
        <p14:creationId xmlns:p14="http://schemas.microsoft.com/office/powerpoint/2010/main" val="182413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552728"/>
          </a:xfrm>
        </p:spPr>
        <p:txBody>
          <a:bodyPr>
            <a:noAutofit/>
          </a:bodyPr>
          <a:lstStyle/>
          <a:p>
            <a:r>
              <a:rPr lang="en-IN" sz="4800" b="1" dirty="0" smtClean="0">
                <a:solidFill>
                  <a:srgbClr val="000080"/>
                </a:solidFill>
                <a:effectLst/>
                <a:latin typeface="Arial"/>
                <a:ea typeface="Times New Roman"/>
              </a:rPr>
              <a:t>the personal attitudes of individual employees which may be due to </a:t>
            </a:r>
          </a:p>
          <a:p>
            <a:r>
              <a:rPr lang="en-IN" sz="4800" b="1" dirty="0" smtClean="0">
                <a:solidFill>
                  <a:srgbClr val="000080"/>
                </a:solidFill>
                <a:effectLst/>
                <a:latin typeface="Arial"/>
                <a:ea typeface="Times New Roman"/>
              </a:rPr>
              <a:t>lack of motivation or dissatisfaction at work, </a:t>
            </a:r>
            <a:endParaRPr lang="en-IN" sz="4800" b="1" dirty="0" smtClean="0"/>
          </a:p>
          <a:p>
            <a:pPr lvl="0"/>
            <a:r>
              <a:rPr lang="en-IN" sz="4400" b="1" dirty="0" smtClean="0">
                <a:solidFill>
                  <a:srgbClr val="000080"/>
                </a:solidFill>
                <a:latin typeface="Arial"/>
                <a:ea typeface="Times New Roman"/>
              </a:rPr>
              <a:t>insufficient </a:t>
            </a:r>
            <a:r>
              <a:rPr lang="en-IN" sz="4400" b="1" dirty="0">
                <a:solidFill>
                  <a:srgbClr val="000080"/>
                </a:solidFill>
                <a:latin typeface="Arial"/>
                <a:ea typeface="Times New Roman"/>
              </a:rPr>
              <a:t>training </a:t>
            </a:r>
            <a:endParaRPr lang="en-IN" sz="4400" b="1" dirty="0" smtClean="0">
              <a:solidFill>
                <a:srgbClr val="000080"/>
              </a:solidFill>
              <a:latin typeface="Arial"/>
              <a:ea typeface="Times New Roman"/>
            </a:endParaRPr>
          </a:p>
          <a:p>
            <a:pPr lvl="0"/>
            <a:r>
              <a:rPr lang="en-IN" sz="4400" b="1" dirty="0" smtClean="0">
                <a:solidFill>
                  <a:srgbClr val="000080"/>
                </a:solidFill>
                <a:latin typeface="Arial"/>
                <a:ea typeface="Times New Roman"/>
              </a:rPr>
              <a:t>just </a:t>
            </a:r>
            <a:r>
              <a:rPr lang="en-IN" sz="4400" b="1" dirty="0">
                <a:solidFill>
                  <a:srgbClr val="000080"/>
                </a:solidFill>
                <a:latin typeface="Arial"/>
                <a:ea typeface="Times New Roman"/>
              </a:rPr>
              <a:t>resistance to change due to entrenched attitudes and ideas.</a:t>
            </a:r>
            <a:endParaRPr lang="en-IN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8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Psychological </a:t>
            </a:r>
            <a:r>
              <a:rPr lang="e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factors</a:t>
            </a:r>
            <a:endParaRPr lang="en-IN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96752"/>
            <a:ext cx="597666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632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287</Words>
  <Application>Microsoft Office PowerPoint</Application>
  <PresentationFormat>On-screen Show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BARRIERS TO EFFECTIVE COMMUNICATION </vt:lpstr>
      <vt:lpstr>Physical barriers</vt:lpstr>
      <vt:lpstr>PowerPoint Presentation</vt:lpstr>
      <vt:lpstr>PowerPoint Presentation</vt:lpstr>
      <vt:lpstr> System design </vt:lpstr>
      <vt:lpstr>Attitudinal barriers </vt:lpstr>
      <vt:lpstr>PowerPoint Presentation</vt:lpstr>
      <vt:lpstr>PowerPoint Presentation</vt:lpstr>
      <vt:lpstr>Psychological factors</vt:lpstr>
      <vt:lpstr>PowerPoint Presentation</vt:lpstr>
      <vt:lpstr>PowerPoint Presentation</vt:lpstr>
      <vt:lpstr>Different languages and cultures </vt:lpstr>
      <vt:lpstr>Individual linguistic ability</vt:lpstr>
      <vt:lpstr>PowerPoint Presentation</vt:lpstr>
      <vt:lpstr>Presentation of information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BARRIERS TO EFFECTIVE COMMUNICATION</dc:title>
  <dc:creator>History</dc:creator>
  <cp:lastModifiedBy>History</cp:lastModifiedBy>
  <cp:revision>9</cp:revision>
  <dcterms:created xsi:type="dcterms:W3CDTF">2012-08-21T08:03:01Z</dcterms:created>
  <dcterms:modified xsi:type="dcterms:W3CDTF">2012-08-21T09:54:31Z</dcterms:modified>
</cp:coreProperties>
</file>