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Bodoni MT" pitchFamily="18" charset="0"/>
              </a:rPr>
              <a:t>Robert Clive</a:t>
            </a:r>
            <a:endParaRPr lang="en-US" sz="3600" dirty="0">
              <a:solidFill>
                <a:srgbClr val="00B050"/>
              </a:solidFill>
              <a:latin typeface="Bodoni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791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accent2"/>
                </a:solidFill>
                <a:latin typeface="Goudy Old Style" pitchFamily="18" charset="0"/>
              </a:rPr>
              <a:t>As a General</a:t>
            </a:r>
            <a:endParaRPr lang="en-US" sz="2400" dirty="0" smtClean="0">
              <a:solidFill>
                <a:schemeClr val="accent2"/>
              </a:solidFill>
              <a:latin typeface="Goudy Old Style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Joined-service of-EIC-as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Writer Clerk-1743- reached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Madras-1744</a:t>
            </a:r>
          </a:p>
          <a:p>
            <a:pPr algn="l"/>
            <a:r>
              <a:rPr lang="en-US" sz="2400" b="1" dirty="0" smtClean="0">
                <a:solidFill>
                  <a:srgbClr val="00B050"/>
                </a:solidFill>
                <a:latin typeface="Goudy Old Style" pitchFamily="18" charset="0"/>
              </a:rPr>
              <a:t>Hero of </a:t>
            </a:r>
            <a:r>
              <a:rPr lang="en-US" sz="2400" b="1" dirty="0" err="1" smtClean="0">
                <a:solidFill>
                  <a:srgbClr val="00B050"/>
                </a:solidFill>
                <a:latin typeface="Goudy Old Style" pitchFamily="18" charset="0"/>
              </a:rPr>
              <a:t>Arcot</a:t>
            </a:r>
            <a:r>
              <a:rPr lang="en-US" sz="2400" dirty="0" smtClean="0">
                <a:solidFill>
                  <a:srgbClr val="00B050"/>
                </a:solidFill>
                <a:latin typeface="Goudy Old Style" pitchFamily="18" charset="0"/>
              </a:rPr>
              <a:t>-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He suggested to Governor of Madras that he should be given some troops to capture </a:t>
            </a:r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Arcot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- </a:t>
            </a:r>
            <a:endParaRPr lang="en-US" sz="2400" dirty="0" smtClean="0">
              <a:solidFill>
                <a:schemeClr val="tx1"/>
              </a:solidFill>
              <a:latin typeface="Goudy Old Style" pitchFamily="18" charset="0"/>
            </a:endParaRP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Chanda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Sahib army was defeated by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Clive and also 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Defeated </a:t>
            </a:r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Chanda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 Sahib forces at </a:t>
            </a:r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Trichinoploy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-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Went to England after the Victory of Second </a:t>
            </a:r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carnatic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 War- 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Clive again sent to </a:t>
            </a:r>
            <a:r>
              <a:rPr lang="en-US" sz="2400" dirty="0" err="1" smtClean="0">
                <a:solidFill>
                  <a:schemeClr val="tx1"/>
                </a:solidFill>
                <a:latin typeface="Goudy Old Style" pitchFamily="18" charset="0"/>
              </a:rPr>
              <a:t>Indaia</a:t>
            </a:r>
            <a:r>
              <a:rPr lang="en-US" sz="2400" dirty="0" smtClean="0">
                <a:solidFill>
                  <a:schemeClr val="tx1"/>
                </a:solidFill>
                <a:latin typeface="Goudy Old Style" pitchFamily="18" charset="0"/>
              </a:rPr>
              <a:t> as a Governor of Fort St. David-1756- 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endParaRPr lang="en-US" sz="2400" dirty="0">
              <a:latin typeface="Goudy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1" y="4419601"/>
            <a:ext cx="1676400" cy="234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286250"/>
            <a:ext cx="17811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5867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Goudy Old Style" pitchFamily="18" charset="0"/>
              </a:rPr>
              <a:t>Clive in </a:t>
            </a:r>
            <a:r>
              <a:rPr lang="en-US" sz="2800" b="1" dirty="0" smtClean="0">
                <a:solidFill>
                  <a:srgbClr val="00B0F0"/>
                </a:solidFill>
                <a:latin typeface="Goudy Old Style" pitchFamily="18" charset="0"/>
              </a:rPr>
              <a:t>Battle of </a:t>
            </a:r>
            <a:r>
              <a:rPr lang="en-US" sz="2800" b="1" dirty="0" err="1" smtClean="0">
                <a:solidFill>
                  <a:srgbClr val="00B0F0"/>
                </a:solidFill>
                <a:latin typeface="Goudy Old Style" pitchFamily="18" charset="0"/>
              </a:rPr>
              <a:t>Plessy</a:t>
            </a:r>
            <a:r>
              <a:rPr lang="en-US" sz="2800" b="1" dirty="0" smtClean="0">
                <a:solidFill>
                  <a:srgbClr val="00B0F0"/>
                </a:solidFill>
                <a:latin typeface="Goudy Old Style" pitchFamily="18" charset="0"/>
              </a:rPr>
              <a:t>(1757</a:t>
            </a:r>
            <a:r>
              <a:rPr lang="en-US" sz="2800" dirty="0" smtClean="0">
                <a:solidFill>
                  <a:srgbClr val="00B0F0"/>
                </a:solidFill>
                <a:latin typeface="Goudy Old Style" pitchFamily="18" charset="0"/>
              </a:rPr>
              <a:t>)</a:t>
            </a:r>
          </a:p>
          <a:p>
            <a:r>
              <a:rPr lang="en-US" sz="2800" dirty="0" smtClean="0">
                <a:latin typeface="Goudy Old Style" pitchFamily="18" charset="0"/>
              </a:rPr>
              <a:t>Conquest of Bengal- </a:t>
            </a:r>
            <a:r>
              <a:rPr lang="en-US" sz="2800" dirty="0" err="1" smtClean="0">
                <a:latin typeface="Goudy Old Style" pitchFamily="18" charset="0"/>
              </a:rPr>
              <a:t>Siraj</a:t>
            </a:r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dirty="0" err="1" smtClean="0">
                <a:latin typeface="Goudy Old Style" pitchFamily="18" charset="0"/>
              </a:rPr>
              <a:t>Ud-Daula</a:t>
            </a:r>
            <a:r>
              <a:rPr lang="en-US" sz="2800" dirty="0" smtClean="0">
                <a:latin typeface="Goudy Old Style" pitchFamily="18" charset="0"/>
              </a:rPr>
              <a:t>- </a:t>
            </a:r>
            <a:r>
              <a:rPr lang="en-US" sz="2800" dirty="0" err="1" smtClean="0">
                <a:latin typeface="Goudy Old Style" pitchFamily="18" charset="0"/>
              </a:rPr>
              <a:t>Nawab</a:t>
            </a:r>
            <a:r>
              <a:rPr lang="en-US" sz="2800" dirty="0" smtClean="0">
                <a:latin typeface="Goudy Old Style" pitchFamily="18" charset="0"/>
              </a:rPr>
              <a:t> of Bengal –Defeated –with the help of </a:t>
            </a:r>
            <a:r>
              <a:rPr lang="en-US" sz="2800" b="1" dirty="0" smtClean="0">
                <a:latin typeface="Goudy Old Style" pitchFamily="18" charset="0"/>
              </a:rPr>
              <a:t>Admiral Watson- </a:t>
            </a:r>
            <a:r>
              <a:rPr lang="en-US" sz="2800" dirty="0" smtClean="0">
                <a:latin typeface="Goudy Old Style" pitchFamily="18" charset="0"/>
              </a:rPr>
              <a:t>and rebel commander Mir </a:t>
            </a:r>
            <a:r>
              <a:rPr lang="en-US" sz="2800" dirty="0" err="1" smtClean="0">
                <a:latin typeface="Goudy Old Style" pitchFamily="18" charset="0"/>
              </a:rPr>
              <a:t>Jaffer</a:t>
            </a:r>
            <a:r>
              <a:rPr lang="en-US" sz="2800" dirty="0" smtClean="0">
                <a:latin typeface="Goudy Old Style" pitchFamily="18" charset="0"/>
              </a:rPr>
              <a:t> was made as </a:t>
            </a:r>
            <a:r>
              <a:rPr lang="en-US" sz="2800" dirty="0" err="1" smtClean="0">
                <a:latin typeface="Goudy Old Style" pitchFamily="18" charset="0"/>
              </a:rPr>
              <a:t>Nawab</a:t>
            </a:r>
            <a:r>
              <a:rPr lang="en-US" sz="2800" dirty="0" smtClean="0">
                <a:latin typeface="Goudy Old Style" pitchFamily="18" charset="0"/>
              </a:rPr>
              <a:t>-</a:t>
            </a:r>
          </a:p>
          <a:p>
            <a:r>
              <a:rPr lang="en-US" sz="2800" dirty="0" smtClean="0">
                <a:latin typeface="Goudy Old Style" pitchFamily="18" charset="0"/>
              </a:rPr>
              <a:t> Trough  Battle of </a:t>
            </a:r>
            <a:r>
              <a:rPr lang="en-US" sz="2800" dirty="0" err="1" smtClean="0">
                <a:latin typeface="Goudy Old Style" pitchFamily="18" charset="0"/>
              </a:rPr>
              <a:t>Plessy</a:t>
            </a:r>
            <a:r>
              <a:rPr lang="en-US" sz="2800" dirty="0" smtClean="0">
                <a:latin typeface="Goudy Old Style" pitchFamily="18" charset="0"/>
              </a:rPr>
              <a:t>(1757)-Mir </a:t>
            </a:r>
            <a:r>
              <a:rPr lang="en-US" sz="2800" dirty="0" err="1" smtClean="0">
                <a:latin typeface="Goudy Old Style" pitchFamily="18" charset="0"/>
              </a:rPr>
              <a:t>Jaffer</a:t>
            </a:r>
            <a:r>
              <a:rPr lang="en-US" sz="2800" dirty="0" smtClean="0">
                <a:latin typeface="Goudy Old Style" pitchFamily="18" charset="0"/>
              </a:rPr>
              <a:t> was made near Puppet in the hands of Company-Rich provinces </a:t>
            </a:r>
            <a:r>
              <a:rPr lang="en-US" sz="2800" b="1" dirty="0" smtClean="0">
                <a:solidFill>
                  <a:srgbClr val="C00000"/>
                </a:solidFill>
                <a:latin typeface="Goudy Old Style" pitchFamily="18" charset="0"/>
              </a:rPr>
              <a:t>Bengal and Bihar came to the control of English- </a:t>
            </a:r>
          </a:p>
          <a:p>
            <a:r>
              <a:rPr lang="en-US" sz="2800" dirty="0" smtClean="0">
                <a:latin typeface="Goudy Old Style" pitchFamily="18" charset="0"/>
              </a:rPr>
              <a:t>Battle of </a:t>
            </a:r>
            <a:r>
              <a:rPr lang="en-US" sz="2800" dirty="0" err="1" smtClean="0">
                <a:latin typeface="Goudy Old Style" pitchFamily="18" charset="0"/>
              </a:rPr>
              <a:t>Plassey</a:t>
            </a:r>
            <a:r>
              <a:rPr lang="en-US" sz="2800" dirty="0" smtClean="0">
                <a:latin typeface="Goudy Old Style" pitchFamily="18" charset="0"/>
              </a:rPr>
              <a:t> in 1757 made company the masters in Bengal and Bihar- </a:t>
            </a:r>
            <a:endParaRPr lang="en-US" sz="2800" dirty="0" smtClean="0">
              <a:latin typeface="Goudy Old Style" pitchFamily="18" charset="0"/>
            </a:endParaRPr>
          </a:p>
          <a:p>
            <a:endParaRPr lang="en-US" sz="2800" dirty="0" smtClean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Goudy Old Style" pitchFamily="18" charset="0"/>
              </a:rPr>
              <a:t>First Governorship of Bengal-(1757-1760)</a:t>
            </a:r>
            <a:r>
              <a:rPr lang="en-US" sz="2800" dirty="0" smtClean="0">
                <a:latin typeface="Goudy Old Style" pitchFamily="18" charset="0"/>
              </a:rPr>
              <a:t> – Third </a:t>
            </a:r>
            <a:r>
              <a:rPr lang="en-US" sz="2800" dirty="0" err="1" smtClean="0">
                <a:latin typeface="Goudy Old Style" pitchFamily="18" charset="0"/>
              </a:rPr>
              <a:t>Cranatic</a:t>
            </a:r>
            <a:r>
              <a:rPr lang="en-US" sz="2800" dirty="0" smtClean="0">
                <a:latin typeface="Goudy Old Style" pitchFamily="18" charset="0"/>
              </a:rPr>
              <a:t> War – When General </a:t>
            </a:r>
            <a:r>
              <a:rPr lang="en-US" sz="2800" dirty="0" err="1" smtClean="0">
                <a:latin typeface="Goudy Old Style" pitchFamily="18" charset="0"/>
              </a:rPr>
              <a:t>Lally</a:t>
            </a:r>
            <a:r>
              <a:rPr lang="en-US" sz="2800" dirty="0" smtClean="0">
                <a:latin typeface="Goudy Old Style" pitchFamily="18" charset="0"/>
              </a:rPr>
              <a:t> recalled </a:t>
            </a:r>
            <a:r>
              <a:rPr lang="en-US" sz="2800" dirty="0" err="1" smtClean="0">
                <a:latin typeface="Goudy Old Style" pitchFamily="18" charset="0"/>
              </a:rPr>
              <a:t>Bussy</a:t>
            </a:r>
            <a:r>
              <a:rPr lang="en-US" sz="2800" dirty="0" smtClean="0">
                <a:latin typeface="Goudy Old Style" pitchFamily="18" charset="0"/>
              </a:rPr>
              <a:t>- Clive took advantage sent his troop to capture Northern </a:t>
            </a:r>
            <a:r>
              <a:rPr lang="en-US" sz="2800" dirty="0" err="1" smtClean="0">
                <a:latin typeface="Goudy Old Style" pitchFamily="18" charset="0"/>
              </a:rPr>
              <a:t>Circars</a:t>
            </a:r>
            <a:r>
              <a:rPr lang="en-US" sz="2800" dirty="0" smtClean="0">
                <a:latin typeface="Goudy Old Style" pitchFamily="18" charset="0"/>
              </a:rPr>
              <a:t> 1759-won the battle too- </a:t>
            </a:r>
            <a:endParaRPr lang="en-US" sz="2800" dirty="0" smtClean="0">
              <a:latin typeface="Goudy Old Style" pitchFamily="18" charset="0"/>
            </a:endParaRPr>
          </a:p>
          <a:p>
            <a:r>
              <a:rPr lang="en-US" sz="2800" b="1" dirty="0" smtClean="0">
                <a:latin typeface="Goudy Old Style" pitchFamily="18" charset="0"/>
              </a:rPr>
              <a:t>Second </a:t>
            </a:r>
            <a:r>
              <a:rPr lang="en-US" sz="2800" b="1" dirty="0" err="1" smtClean="0">
                <a:latin typeface="Goudy Old Style" pitchFamily="18" charset="0"/>
              </a:rPr>
              <a:t>Governership</a:t>
            </a:r>
            <a:r>
              <a:rPr lang="en-US" sz="2800" b="1" dirty="0" smtClean="0">
                <a:latin typeface="Goudy Old Style" pitchFamily="18" charset="0"/>
              </a:rPr>
              <a:t>(1760-1765)-</a:t>
            </a:r>
            <a:endParaRPr lang="en-US" sz="2800" dirty="0" smtClean="0">
              <a:latin typeface="Goudy Old Style" pitchFamily="18" charset="0"/>
            </a:endParaRPr>
          </a:p>
          <a:p>
            <a:r>
              <a:rPr lang="en-US" sz="2800" b="1" dirty="0" smtClean="0">
                <a:latin typeface="Goudy Old Style" pitchFamily="18" charset="0"/>
              </a:rPr>
              <a:t> Battle of </a:t>
            </a:r>
            <a:r>
              <a:rPr lang="en-US" sz="2800" b="1" dirty="0" err="1" smtClean="0">
                <a:latin typeface="Goudy Old Style" pitchFamily="18" charset="0"/>
              </a:rPr>
              <a:t>Buxar</a:t>
            </a:r>
            <a:r>
              <a:rPr lang="en-US" sz="2800" b="1" dirty="0" smtClean="0">
                <a:latin typeface="Goudy Old Style" pitchFamily="18" charset="0"/>
              </a:rPr>
              <a:t>(1764)- Treaty of Allahabad(1765)-</a:t>
            </a:r>
            <a:r>
              <a:rPr lang="en-US" sz="2800" dirty="0" smtClean="0">
                <a:latin typeface="Goudy Old Style" pitchFamily="18" charset="0"/>
              </a:rPr>
              <a:t>settlement with </a:t>
            </a:r>
            <a:r>
              <a:rPr lang="en-US" sz="2800" dirty="0" err="1" smtClean="0">
                <a:latin typeface="Goudy Old Style" pitchFamily="18" charset="0"/>
              </a:rPr>
              <a:t>Shuja-ud</a:t>
            </a:r>
            <a:r>
              <a:rPr lang="en-US" sz="2800" dirty="0" smtClean="0">
                <a:latin typeface="Goudy Old Style" pitchFamily="18" charset="0"/>
              </a:rPr>
              <a:t> –</a:t>
            </a:r>
            <a:r>
              <a:rPr lang="en-US" sz="2800" dirty="0" err="1" smtClean="0">
                <a:latin typeface="Goudy Old Style" pitchFamily="18" charset="0"/>
              </a:rPr>
              <a:t>dwala</a:t>
            </a:r>
            <a:r>
              <a:rPr lang="en-US" sz="2800" dirty="0" smtClean="0">
                <a:latin typeface="Goudy Old Style" pitchFamily="18" charset="0"/>
              </a:rPr>
              <a:t> of Oudh and </a:t>
            </a:r>
            <a:r>
              <a:rPr lang="en-US" sz="2800" dirty="0" err="1" smtClean="0">
                <a:latin typeface="Goudy Old Style" pitchFamily="18" charset="0"/>
              </a:rPr>
              <a:t>Mugul</a:t>
            </a:r>
            <a:r>
              <a:rPr lang="en-US" sz="2800" dirty="0" smtClean="0">
                <a:latin typeface="Goudy Old Style" pitchFamily="18" charset="0"/>
              </a:rPr>
              <a:t> Emperor Shah </a:t>
            </a:r>
            <a:r>
              <a:rPr lang="en-US" sz="2800" dirty="0" err="1" smtClean="0">
                <a:latin typeface="Goudy Old Style" pitchFamily="18" charset="0"/>
              </a:rPr>
              <a:t>Alam</a:t>
            </a:r>
            <a:r>
              <a:rPr lang="en-US" sz="2800" dirty="0" smtClean="0">
                <a:latin typeface="Goudy Old Style" pitchFamily="18" charset="0"/>
              </a:rPr>
              <a:t> II- Important outcomes-</a:t>
            </a:r>
            <a:r>
              <a:rPr lang="en-US" sz="2800" dirty="0" err="1" smtClean="0">
                <a:latin typeface="Goudy Old Style" pitchFamily="18" charset="0"/>
              </a:rPr>
              <a:t>Mughual</a:t>
            </a:r>
            <a:r>
              <a:rPr lang="en-US" sz="2800" dirty="0" smtClean="0">
                <a:latin typeface="Goudy Old Style" pitchFamily="18" charset="0"/>
              </a:rPr>
              <a:t> give</a:t>
            </a:r>
          </a:p>
          <a:p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b="1" dirty="0" err="1" smtClean="0">
                <a:latin typeface="Goudy Old Style" pitchFamily="18" charset="0"/>
              </a:rPr>
              <a:t>Diwani</a:t>
            </a:r>
            <a:r>
              <a:rPr lang="en-US" sz="2800" b="1" dirty="0" smtClean="0">
                <a:latin typeface="Goudy Old Style" pitchFamily="18" charset="0"/>
              </a:rPr>
              <a:t> Right to company in the regions of Bengal- Bihar-</a:t>
            </a:r>
            <a:r>
              <a:rPr lang="en-US" sz="2800" dirty="0" smtClean="0">
                <a:latin typeface="Goudy Old Style" pitchFamily="18" charset="0"/>
              </a:rPr>
              <a:t>Oudh was made us buffer </a:t>
            </a:r>
            <a:r>
              <a:rPr lang="en-US" sz="2800" dirty="0" smtClean="0">
                <a:latin typeface="Goudy Old Style" pitchFamily="18" charset="0"/>
              </a:rPr>
              <a:t>state between </a:t>
            </a:r>
            <a:r>
              <a:rPr lang="en-US" sz="2800" dirty="0" smtClean="0">
                <a:latin typeface="Goudy Old Style" pitchFamily="18" charset="0"/>
              </a:rPr>
              <a:t>Company and Mughal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60198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Goudy Old Style" pitchFamily="18" charset="0"/>
              </a:rPr>
              <a:t>As a Statesman</a:t>
            </a:r>
            <a:endParaRPr lang="en-US" sz="2800" dirty="0" smtClean="0">
              <a:latin typeface="Goudy Old Style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Goudy Old Style" pitchFamily="18" charset="0"/>
              </a:rPr>
              <a:t>Civil Reforms</a:t>
            </a:r>
            <a:endParaRPr lang="en-US" sz="2800" dirty="0" smtClean="0">
              <a:latin typeface="Goudy Old Style" pitchFamily="18" charset="0"/>
            </a:endParaRPr>
          </a:p>
          <a:p>
            <a:r>
              <a:rPr lang="en-US" sz="2800" dirty="0" smtClean="0">
                <a:latin typeface="Goudy Old Style" pitchFamily="18" charset="0"/>
              </a:rPr>
              <a:t>Abolished-private trade of Company servants- </a:t>
            </a:r>
            <a:r>
              <a:rPr lang="en-US" sz="2800" b="1" dirty="0" smtClean="0">
                <a:latin typeface="Goudy Old Style" pitchFamily="18" charset="0"/>
              </a:rPr>
              <a:t>Double </a:t>
            </a:r>
            <a:r>
              <a:rPr lang="en-US" sz="2800" b="1" dirty="0" err="1" smtClean="0">
                <a:latin typeface="Goudy Old Style" pitchFamily="18" charset="0"/>
              </a:rPr>
              <a:t>Bhatta</a:t>
            </a:r>
            <a:r>
              <a:rPr lang="en-US" sz="2800" b="1" dirty="0" smtClean="0">
                <a:latin typeface="Goudy Old Style" pitchFamily="18" charset="0"/>
              </a:rPr>
              <a:t> </a:t>
            </a:r>
            <a:r>
              <a:rPr lang="en-US" sz="2800" dirty="0" smtClean="0">
                <a:latin typeface="Goudy Old Style" pitchFamily="18" charset="0"/>
              </a:rPr>
              <a:t>(field allowance was abolished</a:t>
            </a:r>
            <a:r>
              <a:rPr lang="en-US" sz="2800" dirty="0" smtClean="0">
                <a:latin typeface="Goudy Old Style" pitchFamily="18" charset="0"/>
              </a:rPr>
              <a:t>)-</a:t>
            </a:r>
          </a:p>
          <a:p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b="1" dirty="0" smtClean="0">
                <a:latin typeface="Goudy Old Style" pitchFamily="18" charset="0"/>
              </a:rPr>
              <a:t>Dual Government-</a:t>
            </a:r>
            <a:r>
              <a:rPr lang="en-US" sz="2800" dirty="0" smtClean="0">
                <a:latin typeface="Goudy Old Style" pitchFamily="18" charset="0"/>
              </a:rPr>
              <a:t> Company acquired </a:t>
            </a:r>
            <a:r>
              <a:rPr lang="en-US" sz="2800" dirty="0" err="1" smtClean="0">
                <a:latin typeface="Goudy Old Style" pitchFamily="18" charset="0"/>
              </a:rPr>
              <a:t>Diwani</a:t>
            </a:r>
            <a:r>
              <a:rPr lang="en-US" sz="2800" dirty="0" smtClean="0">
                <a:latin typeface="Goudy Old Style" pitchFamily="18" charset="0"/>
              </a:rPr>
              <a:t> right of Bengal, Bihar and Orissa- as a result of Treaty of Allahabad(1765)-Revenue collection was kept in the hands of Company- Administration was left in the hands of </a:t>
            </a:r>
            <a:r>
              <a:rPr lang="en-US" sz="2800" dirty="0" err="1" smtClean="0">
                <a:latin typeface="Goudy Old Style" pitchFamily="18" charset="0"/>
              </a:rPr>
              <a:t>Nawabs</a:t>
            </a:r>
            <a:r>
              <a:rPr lang="en-US" sz="2800" dirty="0" smtClean="0">
                <a:latin typeface="Goudy Old Style" pitchFamily="18" charset="0"/>
              </a:rPr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Robert Clive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Clive</dc:title>
  <dc:creator/>
  <cp:lastModifiedBy>sjc</cp:lastModifiedBy>
  <cp:revision>3</cp:revision>
  <dcterms:created xsi:type="dcterms:W3CDTF">2006-08-16T00:00:00Z</dcterms:created>
  <dcterms:modified xsi:type="dcterms:W3CDTF">2015-07-27T06:32:19Z</dcterms:modified>
</cp:coreProperties>
</file>