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sldIdLst>
    <p:sldId id="256" r:id="rId2"/>
    <p:sldId id="258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42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384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7269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2832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3745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2241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5126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258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382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040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256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31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118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274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6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849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3A310-D61F-494F-A6AD-89D9EFDE7055}" type="datetimeFigureOut">
              <a:rPr lang="en-IN" smtClean="0"/>
              <a:t>06-08-2018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9936DC1-1957-4045-A6CC-96466D0678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489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0956" y="0"/>
            <a:ext cx="9149018" cy="989350"/>
          </a:xfrm>
        </p:spPr>
        <p:txBody>
          <a:bodyPr/>
          <a:lstStyle/>
          <a:p>
            <a:pPr algn="ctr"/>
            <a:r>
              <a:rPr lang="en-IN" sz="5500" b="1" dirty="0" err="1" smtClean="0">
                <a:latin typeface="Comic Sans MS" panose="030F0702030302020204" pitchFamily="66" charset="0"/>
              </a:rPr>
              <a:t>Aryabhatta</a:t>
            </a:r>
            <a:r>
              <a:rPr lang="en-IN" sz="5500" b="1" dirty="0" smtClean="0">
                <a:latin typeface="Comic Sans MS" panose="030F0702030302020204" pitchFamily="66" charset="0"/>
              </a:rPr>
              <a:t> </a:t>
            </a:r>
            <a:r>
              <a:rPr lang="en-IN" sz="4000" b="1" dirty="0" smtClean="0">
                <a:latin typeface="Comic Sans MS" panose="030F0702030302020204" pitchFamily="66" charset="0"/>
              </a:rPr>
              <a:t>476 C.E - 500 C.E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927" y="1334996"/>
            <a:ext cx="11723076" cy="5528681"/>
          </a:xfrm>
        </p:spPr>
        <p:txBody>
          <a:bodyPr>
            <a:noAutofit/>
          </a:bodyPr>
          <a:lstStyle/>
          <a:p>
            <a:pPr marL="457200" indent="-457200" algn="l">
              <a:buFont typeface="Comic Sans MS" panose="030F0702030302020204" pitchFamily="66" charset="0"/>
              <a:buChar char="»"/>
            </a:pPr>
            <a:r>
              <a:rPr lang="en-IN" sz="3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Mathematician </a:t>
            </a:r>
            <a:r>
              <a:rPr lang="en-IN" sz="3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and </a:t>
            </a:r>
            <a:r>
              <a:rPr lang="en-IN" sz="3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Astronomer</a:t>
            </a:r>
          </a:p>
          <a:p>
            <a:pPr marL="457200" indent="-457200" algn="l">
              <a:buFont typeface="Comic Sans MS" panose="030F0702030302020204" pitchFamily="66" charset="0"/>
              <a:buChar char="»"/>
            </a:pPr>
            <a:r>
              <a:rPr lang="en-IN" sz="3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belonged to the fifth century C.E</a:t>
            </a:r>
          </a:p>
          <a:p>
            <a:pPr marL="457200" indent="-457200" algn="l">
              <a:buFont typeface="Comic Sans MS" panose="030F0702030302020204" pitchFamily="66" charset="0"/>
              <a:buChar char="»"/>
            </a:pPr>
            <a:r>
              <a:rPr lang="en-IN" sz="3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Born in Kerala and studied in </a:t>
            </a:r>
            <a:r>
              <a:rPr lang="en-IN" sz="3400" b="1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Nalanda</a:t>
            </a:r>
            <a:r>
              <a:rPr lang="en-IN" sz="3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 University, Patna.</a:t>
            </a:r>
          </a:p>
          <a:p>
            <a:pPr marL="457200" indent="-457200" algn="l">
              <a:buFont typeface="Comic Sans MS" panose="030F0702030302020204" pitchFamily="66" charset="0"/>
              <a:buChar char="»"/>
            </a:pPr>
            <a:r>
              <a:rPr lang="en-IN" sz="36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He </a:t>
            </a:r>
            <a:r>
              <a:rPr lang="en-IN" sz="3600" b="1" dirty="0">
                <a:solidFill>
                  <a:srgbClr val="0000CC"/>
                </a:solidFill>
                <a:latin typeface="Comic Sans MS" panose="030F0702030302020204" pitchFamily="66" charset="0"/>
              </a:rPr>
              <a:t>invented </a:t>
            </a:r>
            <a:r>
              <a:rPr lang="en-IN" sz="36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Zero and place </a:t>
            </a:r>
            <a:r>
              <a:rPr lang="en-IN" sz="3600" b="1" dirty="0">
                <a:solidFill>
                  <a:srgbClr val="0000CC"/>
                </a:solidFill>
                <a:latin typeface="Comic Sans MS" panose="030F0702030302020204" pitchFamily="66" charset="0"/>
              </a:rPr>
              <a:t>value system </a:t>
            </a:r>
          </a:p>
          <a:p>
            <a:pPr marL="457200" indent="-457200" algn="l">
              <a:buFont typeface="Comic Sans MS" panose="030F0702030302020204" pitchFamily="66" charset="0"/>
              <a:buChar char="»"/>
            </a:pPr>
            <a:r>
              <a:rPr lang="en-IN" sz="3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discovered </a:t>
            </a:r>
            <a:r>
              <a:rPr lang="en-IN" sz="3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approximate value of </a:t>
            </a:r>
            <a:r>
              <a:rPr lang="en-IN" sz="3400" b="1" i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pi (</a:t>
            </a:r>
            <a:r>
              <a:rPr lang="el-GR" sz="3600" b="1" i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π</a:t>
            </a:r>
            <a:r>
              <a:rPr lang="en-IN" sz="3400" b="1" i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) </a:t>
            </a:r>
            <a:r>
              <a:rPr lang="en-IN" sz="3400" b="1" i="1" dirty="0">
                <a:solidFill>
                  <a:srgbClr val="0000CC"/>
                </a:solidFill>
                <a:latin typeface="Comic Sans MS" panose="030F0702030302020204" pitchFamily="66" charset="0"/>
              </a:rPr>
              <a:t>- </a:t>
            </a:r>
            <a:r>
              <a:rPr lang="en-IN" sz="3400" b="1" i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3.1416 </a:t>
            </a:r>
          </a:p>
          <a:p>
            <a:pPr marL="457200" indent="-457200" algn="l">
              <a:buFont typeface="Comic Sans MS" panose="030F0702030302020204" pitchFamily="66" charset="0"/>
              <a:buChar char="»"/>
            </a:pPr>
            <a:r>
              <a:rPr lang="en-IN" sz="3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He wrote </a:t>
            </a:r>
            <a:r>
              <a:rPr lang="en-IN" sz="3400" b="1" i="1" dirty="0">
                <a:solidFill>
                  <a:srgbClr val="0000CC"/>
                </a:solidFill>
                <a:latin typeface="Comic Sans MS" panose="030F0702030302020204" pitchFamily="66" charset="0"/>
              </a:rPr>
              <a:t>‘</a:t>
            </a:r>
            <a:r>
              <a:rPr lang="en-IN" sz="3400" b="1" i="1" dirty="0" err="1">
                <a:solidFill>
                  <a:srgbClr val="0000CC"/>
                </a:solidFill>
                <a:latin typeface="Comic Sans MS" panose="030F0702030302020204" pitchFamily="66" charset="0"/>
              </a:rPr>
              <a:t>Aryabhatiya</a:t>
            </a:r>
            <a:r>
              <a:rPr lang="en-IN" sz="3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' in 499 C.E. It contains 121 small slogans</a:t>
            </a:r>
            <a:r>
              <a:rPr lang="en-IN" sz="3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.</a:t>
            </a:r>
            <a:endParaRPr lang="en-IN" sz="3400" b="1" i="1" dirty="0" smtClean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5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89710"/>
            <a:ext cx="11776364" cy="6858000"/>
          </a:xfrm>
        </p:spPr>
        <p:txBody>
          <a:bodyPr>
            <a:noAutofit/>
          </a:bodyPr>
          <a:lstStyle/>
          <a:p>
            <a:pPr>
              <a:buFont typeface="Comic Sans MS" panose="030F0702030302020204" pitchFamily="66" charset="0"/>
              <a:buChar char="»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It deals </a:t>
            </a: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about 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Astronomy</a:t>
            </a: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, 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arithmetic, </a:t>
            </a: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algebra and trigonometry. </a:t>
            </a:r>
            <a:endParaRPr lang="en-IN" sz="3200" b="1" dirty="0" smtClean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pPr>
              <a:buFont typeface="Comic Sans MS" panose="030F0702030302020204" pitchFamily="66" charset="0"/>
              <a:buChar char="»"/>
            </a:pP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it </a:t>
            </a: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was translated into Latin in the 13th century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.</a:t>
            </a:r>
          </a:p>
          <a:p>
            <a:pPr>
              <a:buFont typeface="Comic Sans MS" panose="030F0702030302020204" pitchFamily="66" charset="0"/>
              <a:buChar char="»"/>
            </a:pP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through </a:t>
            </a: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the 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translated Latin </a:t>
            </a: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version, European 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mathematicians </a:t>
            </a: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learned about 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Indian mathematics.</a:t>
            </a:r>
            <a:endParaRPr lang="en-IN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pPr>
              <a:buFont typeface="Comic Sans MS" panose="030F0702030302020204" pitchFamily="66" charset="0"/>
              <a:buChar char="»"/>
            </a:pPr>
            <a:r>
              <a:rPr lang="en-IN" sz="3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Another work ‘</a:t>
            </a:r>
            <a:r>
              <a:rPr lang="en-IN" sz="3400" b="1" i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Arya-</a:t>
            </a:r>
            <a:r>
              <a:rPr lang="en-IN" sz="3400" b="1" i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Siddhantha</a:t>
            </a:r>
            <a:r>
              <a:rPr lang="en-IN" sz="3400" b="1" i="1" dirty="0">
                <a:solidFill>
                  <a:srgbClr val="0000CC"/>
                </a:solidFill>
                <a:latin typeface="Comic Sans MS" panose="030F0702030302020204" pitchFamily="66" charset="0"/>
              </a:rPr>
              <a:t>’ </a:t>
            </a:r>
            <a:r>
              <a:rPr lang="en-IN" sz="3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(</a:t>
            </a:r>
            <a:r>
              <a:rPr lang="en-IN" sz="3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astronomical work)</a:t>
            </a:r>
          </a:p>
          <a:p>
            <a:pPr>
              <a:buFont typeface="Comic Sans MS" panose="030F0702030302020204" pitchFamily="66" charset="0"/>
              <a:buChar char="»"/>
            </a:pPr>
            <a:endParaRPr lang="en-IN" sz="3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21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4182" y="810051"/>
            <a:ext cx="64191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mic Sans MS" panose="030F0702030302020204" pitchFamily="66" charset="0"/>
              <a:buChar char="»"/>
            </a:pPr>
            <a:r>
              <a:rPr lang="en-IN" sz="36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first </a:t>
            </a:r>
            <a:r>
              <a:rPr lang="en-IN" sz="3600" b="1" dirty="0">
                <a:solidFill>
                  <a:srgbClr val="0000CC"/>
                </a:solidFill>
                <a:latin typeface="Comic Sans MS" panose="030F0702030302020204" pitchFamily="66" charset="0"/>
              </a:rPr>
              <a:t>mathematician gave the ‘table of sines’</a:t>
            </a:r>
          </a:p>
          <a:p>
            <a:pPr>
              <a:buFont typeface="Comic Sans MS" panose="030F0702030302020204" pitchFamily="66" charset="0"/>
              <a:buChar char="»"/>
            </a:pPr>
            <a:r>
              <a:rPr lang="en-IN" sz="36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he </a:t>
            </a:r>
            <a:r>
              <a:rPr lang="en-IN" sz="3600" b="1" dirty="0">
                <a:solidFill>
                  <a:srgbClr val="0000CC"/>
                </a:solidFill>
                <a:latin typeface="Comic Sans MS" panose="030F0702030302020204" pitchFamily="66" charset="0"/>
              </a:rPr>
              <a:t>discovered that earth rotates in its own axis and that day and night are caused by this rotation.</a:t>
            </a:r>
          </a:p>
          <a:p>
            <a:pPr>
              <a:buFont typeface="Comic Sans MS" panose="030F0702030302020204" pitchFamily="66" charset="0"/>
              <a:buChar char="»"/>
            </a:pPr>
            <a:r>
              <a:rPr lang="en-IN" sz="36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Moon </a:t>
            </a:r>
            <a:r>
              <a:rPr lang="en-IN" sz="3600" b="1" dirty="0">
                <a:solidFill>
                  <a:srgbClr val="0000CC"/>
                </a:solidFill>
                <a:latin typeface="Comic Sans MS" panose="030F0702030302020204" pitchFamily="66" charset="0"/>
              </a:rPr>
              <a:t>is dark by itself and shines only because of sunlight</a:t>
            </a:r>
            <a:r>
              <a:rPr lang="en-IN" sz="36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IN" sz="36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398" y="377031"/>
            <a:ext cx="4664529" cy="606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16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2510" y="1138673"/>
            <a:ext cx="1138843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pointed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out that sun is stationary and the earth 	rotates.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discovered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the cause of lunar and solar eclipses.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He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concluded that the moon is dark and shines </a:t>
            </a: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because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of the light of sun</a:t>
            </a: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he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declared that eclipses are caused due to the </a:t>
            </a: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shadows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casted by the earth and the moon</a:t>
            </a: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in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honour of his contribution to Science, </a:t>
            </a: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India's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first </a:t>
            </a:r>
            <a:r>
              <a:rPr lang="en-IN" sz="35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satellite </a:t>
            </a:r>
            <a:r>
              <a:rPr lang="en-IN" sz="3500" b="1" dirty="0">
                <a:solidFill>
                  <a:srgbClr val="0000CC"/>
                </a:solidFill>
                <a:latin typeface="Comic Sans MS" panose="030F0702030302020204" pitchFamily="66" charset="0"/>
              </a:rPr>
              <a:t>is named after </a:t>
            </a:r>
            <a:r>
              <a:rPr lang="en-IN" sz="3500" b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Aryabhatta</a:t>
            </a:r>
            <a:endParaRPr lang="en-IN" sz="35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2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847" y="2424545"/>
            <a:ext cx="5762754" cy="4336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103908"/>
            <a:ext cx="5794764" cy="4364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81086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nded 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157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Comic Sans MS</vt:lpstr>
      <vt:lpstr>Trebuchet MS</vt:lpstr>
      <vt:lpstr>Wingdings</vt:lpstr>
      <vt:lpstr>Wingdings 3</vt:lpstr>
      <vt:lpstr>Facet</vt:lpstr>
      <vt:lpstr>Aryabhatta 476 C.E - 500 C.E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Bhaskara II (1114- 1185 C.E) </dc:title>
  <dc:creator>SMJishnu</dc:creator>
  <cp:lastModifiedBy>SMJishnu</cp:lastModifiedBy>
  <cp:revision>49</cp:revision>
  <dcterms:created xsi:type="dcterms:W3CDTF">2018-07-31T08:27:18Z</dcterms:created>
  <dcterms:modified xsi:type="dcterms:W3CDTF">2018-08-06T01:43:52Z</dcterms:modified>
</cp:coreProperties>
</file>