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610600" cy="9143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Architecture during Delhi Sultanate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4876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rt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and architecture of the Delhi Sultanate period was different from the Indian style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Indo Islamic style of architecture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developed as mingling of the Indian and Turkish styles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DOMES AND ARCHES OF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Turkish styles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well known buildings of this period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Quwat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- </a:t>
            </a: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ul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 – Islam mosque, 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Alai </a:t>
            </a: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Darwaza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, 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 Tomb of </a:t>
            </a: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GhiasudduinTughlaq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Ferozshahkotla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,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solidFill>
                  <a:srgbClr val="C00000"/>
                </a:solidFill>
                <a:latin typeface="Bodoni MT Black" pitchFamily="18" charset="0"/>
              </a:rPr>
              <a:t>Tuglaqgabad</a:t>
            </a:r>
            <a:r>
              <a:rPr lang="en-US" sz="2400" dirty="0" smtClean="0">
                <a:solidFill>
                  <a:srgbClr val="C00000"/>
                </a:solidFill>
                <a:latin typeface="Bodoni MT Black" pitchFamily="18" charset="0"/>
              </a:rPr>
              <a:t> fort </a:t>
            </a:r>
            <a:endParaRPr lang="en-US" sz="2400" dirty="0">
              <a:solidFill>
                <a:srgbClr val="C0000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Feroz</a:t>
            </a:r>
            <a:r>
              <a:rPr lang="en-US" b="1" dirty="0" smtClean="0"/>
              <a:t> Shah </a:t>
            </a:r>
            <a:r>
              <a:rPr lang="en-US" b="1" dirty="0" err="1" smtClean="0"/>
              <a:t>Kotla</a:t>
            </a:r>
            <a:r>
              <a:rPr lang="en-US" dirty="0" smtClean="0"/>
              <a:t> was a fortress built by Sultan </a:t>
            </a:r>
            <a:r>
              <a:rPr lang="en-US" dirty="0" err="1" smtClean="0"/>
              <a:t>Feroz</a:t>
            </a:r>
            <a:r>
              <a:rPr lang="en-US" dirty="0" smtClean="0"/>
              <a:t> Shah </a:t>
            </a:r>
            <a:r>
              <a:rPr lang="en-US" dirty="0" err="1" smtClean="0"/>
              <a:t>Tughlaq</a:t>
            </a:r>
            <a:r>
              <a:rPr lang="en-US" dirty="0" smtClean="0"/>
              <a:t> to house his version of Delhi city called </a:t>
            </a:r>
            <a:r>
              <a:rPr lang="en-US" dirty="0" err="1" smtClean="0"/>
              <a:t>Ferozabad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pristine polished sandstone pillar from the 3rd century B.C. rises from the palace's crumbling remains, one of many pillars of </a:t>
            </a:r>
            <a:r>
              <a:rPr lang="en-US" dirty="0" err="1" smtClean="0"/>
              <a:t>Ashoka</a:t>
            </a:r>
            <a:r>
              <a:rPr lang="en-US" dirty="0" smtClean="0"/>
              <a:t> left by the Mauryan emperor; </a:t>
            </a:r>
          </a:p>
          <a:p>
            <a:r>
              <a:rPr lang="en-US" dirty="0" smtClean="0"/>
              <a:t>to Delhi under orders of </a:t>
            </a:r>
            <a:r>
              <a:rPr lang="en-US" dirty="0" err="1" smtClean="0"/>
              <a:t>Firoz</a:t>
            </a:r>
            <a:r>
              <a:rPr lang="en-US" dirty="0" smtClean="0"/>
              <a:t> Shah </a:t>
            </a:r>
            <a:r>
              <a:rPr lang="en-US" dirty="0" err="1" smtClean="0"/>
              <a:t>Tughlaq</a:t>
            </a:r>
            <a:r>
              <a:rPr lang="en-US" dirty="0" smtClean="0"/>
              <a:t> of Delhi Sultanate, and re-erected in its present location in 1356.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Tuglaqgabad</a:t>
            </a:r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 fort </a:t>
            </a:r>
            <a:b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</a:b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494175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958" y="4114800"/>
            <a:ext cx="3075242" cy="22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third city of Delhi was constructed by GHIYASU’D-DIN TUGHLAQ in AD 1321-1325.</a:t>
            </a:r>
          </a:p>
          <a:p>
            <a:r>
              <a:rPr lang="en-US" dirty="0" smtClean="0"/>
              <a:t>The fort is renowned for the prescriptions due to which it remains abandoned from ages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These depict the style of Indo -Muslim architecture. </a:t>
            </a:r>
          </a:p>
          <a:p>
            <a:pPr>
              <a:buNone/>
            </a:pPr>
            <a:r>
              <a:rPr lang="en-US" smtClean="0"/>
              <a:t>	The </a:t>
            </a:r>
            <a:r>
              <a:rPr lang="en-US" dirty="0" smtClean="0"/>
              <a:t>forts were simple but strong. They built arches above the doorways and windows instead of beams, which were used by Indians before the coming of the Muslims.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Quwat</a:t>
            </a:r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- </a:t>
            </a:r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ul</a:t>
            </a:r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 – Islam mosque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34533"/>
            <a:ext cx="7924800" cy="474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Qutub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5099802" cy="361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1" y="2514600"/>
            <a:ext cx="295284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458200" cy="61261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Qutub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was specially made by </a:t>
            </a:r>
            <a:r>
              <a:rPr lang="en-US" dirty="0" err="1" smtClean="0"/>
              <a:t>Qutb</a:t>
            </a:r>
            <a:r>
              <a:rPr lang="en-US" dirty="0" smtClean="0"/>
              <a:t>-</a:t>
            </a:r>
            <a:r>
              <a:rPr lang="en-US" dirty="0" err="1" smtClean="0"/>
              <a:t>ud</a:t>
            </a:r>
            <a:r>
              <a:rPr lang="en-US" dirty="0" smtClean="0"/>
              <a:t>-din </a:t>
            </a:r>
            <a:r>
              <a:rPr lang="en-US" dirty="0" err="1" smtClean="0"/>
              <a:t>Aibak</a:t>
            </a:r>
            <a:r>
              <a:rPr lang="en-US" dirty="0" smtClean="0"/>
              <a:t>, the first Sultan of Delhi, and was finished by his heir – </a:t>
            </a:r>
            <a:r>
              <a:rPr lang="en-US" dirty="0" err="1" smtClean="0"/>
              <a:t>Iltutmish</a:t>
            </a:r>
            <a:endParaRPr lang="en-US" dirty="0" smtClean="0"/>
          </a:p>
          <a:p>
            <a:r>
              <a:rPr lang="en-US" dirty="0" smtClean="0"/>
              <a:t>It is about 73 </a:t>
            </a:r>
            <a:r>
              <a:rPr lang="en-US" dirty="0" err="1" smtClean="0"/>
              <a:t>metres</a:t>
            </a:r>
            <a:r>
              <a:rPr lang="en-US" dirty="0" smtClean="0"/>
              <a:t> high and built of marble and red sandstone. </a:t>
            </a:r>
          </a:p>
          <a:p>
            <a:r>
              <a:rPr lang="en-US" dirty="0" smtClean="0"/>
              <a:t>It is a five storey building. The stairs of the complex has about 375 steps</a:t>
            </a:r>
          </a:p>
          <a:p>
            <a:r>
              <a:rPr lang="en-US" dirty="0" err="1" smtClean="0"/>
              <a:t>Qutub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was renovated by </a:t>
            </a:r>
            <a:r>
              <a:rPr lang="en-US" dirty="0" err="1" smtClean="0"/>
              <a:t>Firoz</a:t>
            </a:r>
            <a:r>
              <a:rPr lang="en-US" dirty="0" smtClean="0"/>
              <a:t> Shah, during his reign when it was damaged</a:t>
            </a:r>
          </a:p>
          <a:p>
            <a:r>
              <a:rPr lang="en-US" dirty="0" smtClean="0"/>
              <a:t>It was named in </a:t>
            </a:r>
            <a:r>
              <a:rPr lang="en-US" dirty="0" err="1" smtClean="0"/>
              <a:t>honour</a:t>
            </a:r>
            <a:r>
              <a:rPr lang="en-US" dirty="0" smtClean="0"/>
              <a:t> of </a:t>
            </a:r>
            <a:r>
              <a:rPr lang="en-US" dirty="0" err="1" smtClean="0"/>
              <a:t>QutubuddinBakhtiar</a:t>
            </a:r>
            <a:r>
              <a:rPr lang="en-US" dirty="0" smtClean="0"/>
              <a:t> Kaki, a saint from </a:t>
            </a:r>
            <a:r>
              <a:rPr lang="en-US" dirty="0" err="1" smtClean="0"/>
              <a:t>Transoxiana</a:t>
            </a:r>
            <a:r>
              <a:rPr lang="en-US" dirty="0" smtClean="0"/>
              <a:t> who came to live in India and was greatly venerated by </a:t>
            </a:r>
            <a:r>
              <a:rPr lang="en-US" dirty="0" err="1" smtClean="0"/>
              <a:t>Iltutmish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Alai </a:t>
            </a:r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Darwaza</a:t>
            </a:r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, </a:t>
            </a:r>
            <a:b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</a:b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4170967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586237"/>
            <a:ext cx="3505200" cy="278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Alai </a:t>
            </a:r>
            <a:r>
              <a:rPr lang="en-US" dirty="0" err="1" smtClean="0"/>
              <a:t>Darwaza</a:t>
            </a:r>
            <a:r>
              <a:rPr lang="en-US" dirty="0" smtClean="0"/>
              <a:t> is the main gate from the southern side of the </a:t>
            </a:r>
            <a:r>
              <a:rPr lang="en-US" dirty="0" err="1" smtClean="0"/>
              <a:t>Quwwat</a:t>
            </a:r>
            <a:r>
              <a:rPr lang="en-US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-Islam Mosque in the </a:t>
            </a:r>
            <a:r>
              <a:rPr lang="en-US" dirty="0" err="1" smtClean="0"/>
              <a:t>Qutub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 complex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Built by </a:t>
            </a:r>
            <a:r>
              <a:rPr lang="en-US" dirty="0" err="1" smtClean="0"/>
              <a:t>Allaudin</a:t>
            </a:r>
            <a:r>
              <a:rPr lang="en-US" dirty="0" smtClean="0"/>
              <a:t> </a:t>
            </a:r>
            <a:r>
              <a:rPr lang="en-US" dirty="0" err="1" smtClean="0"/>
              <a:t>Khilji</a:t>
            </a:r>
            <a:r>
              <a:rPr lang="en-US" dirty="0" smtClean="0"/>
              <a:t> the Sultan of Delhi in 1311 AD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Alai </a:t>
            </a:r>
            <a:r>
              <a:rPr lang="en-US" dirty="0" err="1" smtClean="0"/>
              <a:t>Darwaza</a:t>
            </a:r>
            <a:r>
              <a:rPr lang="en-US" dirty="0" smtClean="0"/>
              <a:t> has a domed entrance which is constructed using red sandstone and is adorned with white marble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Alai </a:t>
            </a:r>
            <a:r>
              <a:rPr lang="en-US" dirty="0" err="1" smtClean="0"/>
              <a:t>Darwaza</a:t>
            </a:r>
            <a:r>
              <a:rPr lang="en-US" dirty="0" smtClean="0"/>
              <a:t> is one of the first buildings in India to be built using an Islamic architectural style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odoni MT Black" pitchFamily="18" charset="0"/>
              </a:rPr>
              <a:t>Tomb of </a:t>
            </a:r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GhiasudduinTughlaq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9575" y="15240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Bookman Old Style" pitchFamily="18" charset="0"/>
              </a:rPr>
              <a:t>Built during the years 1320-25, the tomb of </a:t>
            </a:r>
            <a:r>
              <a:rPr lang="en-US" dirty="0" err="1" smtClean="0">
                <a:latin typeface="Bookman Old Style" pitchFamily="18" charset="0"/>
              </a:rPr>
              <a:t>Ghiyas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ud</a:t>
            </a:r>
            <a:r>
              <a:rPr lang="en-US" dirty="0" smtClean="0">
                <a:latin typeface="Bookman Old Style" pitchFamily="18" charset="0"/>
              </a:rPr>
              <a:t> din </a:t>
            </a:r>
            <a:r>
              <a:rPr lang="en-US" dirty="0" err="1" smtClean="0">
                <a:latin typeface="Bookman Old Style" pitchFamily="18" charset="0"/>
              </a:rPr>
              <a:t>Tughlaq</a:t>
            </a:r>
            <a:r>
              <a:rPr lang="en-US" dirty="0" smtClean="0">
                <a:latin typeface="Bookman Old Style" pitchFamily="18" charset="0"/>
              </a:rPr>
              <a:t>,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 first ruler of the </a:t>
            </a:r>
            <a:r>
              <a:rPr lang="en-US" dirty="0" err="1" smtClean="0">
                <a:latin typeface="Bookman Old Style" pitchFamily="18" charset="0"/>
              </a:rPr>
              <a:t>Tughlaq</a:t>
            </a:r>
            <a:r>
              <a:rPr lang="en-US" dirty="0" smtClean="0">
                <a:latin typeface="Bookman Old Style" pitchFamily="18" charset="0"/>
              </a:rPr>
              <a:t> dynasty, stands like a small fortress directly opposite the </a:t>
            </a:r>
            <a:r>
              <a:rPr lang="en-US" dirty="0" err="1" smtClean="0">
                <a:latin typeface="Bookman Old Style" pitchFamily="18" charset="0"/>
              </a:rPr>
              <a:t>Tughlaqabad</a:t>
            </a:r>
            <a:r>
              <a:rPr lang="en-US" dirty="0" smtClean="0">
                <a:latin typeface="Bookman Old Style" pitchFamily="18" charset="0"/>
              </a:rPr>
              <a:t> fort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The tomb was built by the Sultan himself, and is a brilliant example of the early Indo – Islamic style.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The structure sits within a fortified pentagonal enclosure, with the heavily battered walls and corner turrets characteristic of </a:t>
            </a:r>
            <a:r>
              <a:rPr lang="en-US" dirty="0" err="1" smtClean="0">
                <a:latin typeface="Bookman Old Style" pitchFamily="18" charset="0"/>
              </a:rPr>
              <a:t>Tughlaq</a:t>
            </a:r>
            <a:r>
              <a:rPr lang="en-US" dirty="0" smtClean="0">
                <a:latin typeface="Bookman Old Style" pitchFamily="18" charset="0"/>
              </a:rPr>
              <a:t> era buildings</a:t>
            </a:r>
            <a:r>
              <a:rPr lang="en-US" dirty="0" smtClean="0"/>
              <a:t>. 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Bodoni MT Black" pitchFamily="18" charset="0"/>
              </a:rPr>
              <a:t>Ferozshahkotla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399" y="1900774"/>
            <a:ext cx="4692211" cy="366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349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Architecture during Delhi Sultanate</vt:lpstr>
      <vt:lpstr>Quwat- ul – Islam mosque</vt:lpstr>
      <vt:lpstr>Qutub Minar</vt:lpstr>
      <vt:lpstr>PowerPoint Presentation</vt:lpstr>
      <vt:lpstr>Alai Darwaza,  </vt:lpstr>
      <vt:lpstr>PowerPoint Presentation</vt:lpstr>
      <vt:lpstr>Tomb of GhiasudduinTughlaq</vt:lpstr>
      <vt:lpstr>PowerPoint Presentation</vt:lpstr>
      <vt:lpstr>Ferozshahkotla</vt:lpstr>
      <vt:lpstr>PowerPoint Presentation</vt:lpstr>
      <vt:lpstr>Tuglaqgabad fort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during Delhi Sultanate</dc:title>
  <dc:creator/>
  <cp:lastModifiedBy>History</cp:lastModifiedBy>
  <cp:revision>11</cp:revision>
  <dcterms:created xsi:type="dcterms:W3CDTF">2006-08-16T00:00:00Z</dcterms:created>
  <dcterms:modified xsi:type="dcterms:W3CDTF">2017-01-27T08:18:29Z</dcterms:modified>
</cp:coreProperties>
</file>