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ARCHIVAL WEALTH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85800"/>
            <a:ext cx="8229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NAI  is the biggest and best equipped repository in India and in the whole of Asia 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 has in its  custody mainly Non – Current records  , which include Public Records , Maps , Micro –n Films and Books 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total holdings  are approximately  1, 10,000 bound volumes ,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6,00,000 loose Documents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18,000 Maps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Thousands of authenticated copies of Bills passed by the various state legislatures and affirmed by the president of India 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85800"/>
            <a:ext cx="7848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Public Records .</a:t>
            </a:r>
          </a:p>
          <a:p>
            <a:endParaRPr lang="en-US" dirty="0" smtClean="0"/>
          </a:p>
          <a:p>
            <a:r>
              <a:rPr lang="en-US" dirty="0" smtClean="0"/>
              <a:t>National Archives has a series of government ministry records .</a:t>
            </a:r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Archives of the Ministry of home affairs and its predecessor bodies ( 1748 – 1957)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Ministries of External affairs  ( 1756 – 1950 ) 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Ministry of Finance ( 1811 – 1948 ) 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Ministries of Agriculture ( 1871 – 1948 ) 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Ministries of Education  ( 1910 – 1951 ) 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Ministries of Railways  (  1905 – 1955 ) 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Ministries of  Defense ( 1771 – 1938) </a:t>
            </a: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09600"/>
            <a:ext cx="8153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Records of the various departmental Bodies , Boards , Councils , Agencies etc. of the government are under its custody 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Some of the records are </a:t>
            </a:r>
          </a:p>
          <a:p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Directorate general of health service ( 1885 – 1948 ) 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Survey of India ( 1777 – 1902 ) 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Indian Council of Agricultural  Research  ( 1929 – 1945 ) 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Central Board of Revenues ( 1923 – 1946 ) 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err="1" smtClean="0"/>
              <a:t>Mewar</a:t>
            </a:r>
            <a:r>
              <a:rPr lang="en-US" dirty="0" smtClean="0"/>
              <a:t> and Southern </a:t>
            </a:r>
            <a:r>
              <a:rPr lang="en-US" dirty="0" err="1" smtClean="0"/>
              <a:t>Rajaputhana</a:t>
            </a:r>
            <a:r>
              <a:rPr lang="en-US" dirty="0" smtClean="0"/>
              <a:t> State Agency ( 1829 – 1914 ) .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/>
            <a:r>
              <a:rPr lang="en-US" dirty="0" smtClean="0"/>
              <a:t>A million of Files which are previously housed at </a:t>
            </a:r>
            <a:r>
              <a:rPr lang="en-US" dirty="0" err="1" smtClean="0"/>
              <a:t>Simla</a:t>
            </a:r>
            <a:r>
              <a:rPr lang="en-US" dirty="0" smtClean="0"/>
              <a:t>   have come to NAI 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533400"/>
            <a:ext cx="8229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Maps 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Map section was created on 26</a:t>
            </a:r>
            <a:r>
              <a:rPr lang="en-US" baseline="30000" dirty="0" smtClean="0"/>
              <a:t>th</a:t>
            </a:r>
            <a:r>
              <a:rPr lang="en-US" dirty="0" smtClean="0"/>
              <a:t> October , 1953   with the object of organizing a separate repository for the Maps . Mostly received from the Survey of India 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 19</a:t>
            </a:r>
            <a:r>
              <a:rPr lang="en-US" baseline="30000" dirty="0" smtClean="0"/>
              <a:t>th</a:t>
            </a:r>
            <a:r>
              <a:rPr lang="en-US" dirty="0" smtClean="0"/>
              <a:t> March , 1957 , the Map section  was re – organized and it was renamed as  Records – 4 ( R- 4 )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section has a rich collection of more than 18,000 printed and Manuscript  maps form a part of great archival wealth 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8580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Private Papers .</a:t>
            </a:r>
          </a:p>
          <a:p>
            <a:endParaRPr lang="en-US" dirty="0" smtClean="0"/>
          </a:p>
          <a:p>
            <a:r>
              <a:rPr lang="en-US" dirty="0" smtClean="0"/>
              <a:t>After Independence , NAI has embarked upon the collection of private papers ..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</TotalTime>
  <Words>345</Words>
  <Application>Microsoft Office PowerPoint</Application>
  <PresentationFormat>On-screen Show (4:3)</PresentationFormat>
  <Paragraphs>65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Trek</vt:lpstr>
      <vt:lpstr>ARCHIVAL WEALTH 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ARCHIVAL WEALTH </dc:title>
  <dc:creator>admin</dc:creator>
  <cp:lastModifiedBy>admin</cp:lastModifiedBy>
  <cp:revision>6</cp:revision>
  <dcterms:created xsi:type="dcterms:W3CDTF">2006-08-16T00:00:00Z</dcterms:created>
  <dcterms:modified xsi:type="dcterms:W3CDTF">2018-02-16T09:50:18Z</dcterms:modified>
</cp:coreProperties>
</file>