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157E5-1FD9-40B3-AED1-FB4936AAAC31}" type="datetimeFigureOut">
              <a:rPr lang="en-US" smtClean="0"/>
              <a:t>3/20/2019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41EB6-87AA-429D-BBBF-48034F075C8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41EB6-87AA-429D-BBBF-48034F075C85}" type="slidenum">
              <a:rPr lang="en-IN" smtClean="0"/>
              <a:t>5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0859-3871-4E0D-AF2C-531661FB71B8}" type="datetimeFigureOut">
              <a:rPr lang="en-US" smtClean="0"/>
              <a:t>3/20/2019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96D5-56CC-464B-9F91-9330647A2E7B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0859-3871-4E0D-AF2C-531661FB71B8}" type="datetimeFigureOut">
              <a:rPr lang="en-US" smtClean="0"/>
              <a:t>3/20/2019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96D5-56CC-464B-9F91-9330647A2E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0859-3871-4E0D-AF2C-531661FB71B8}" type="datetimeFigureOut">
              <a:rPr lang="en-US" smtClean="0"/>
              <a:t>3/20/2019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96D5-56CC-464B-9F91-9330647A2E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0859-3871-4E0D-AF2C-531661FB71B8}" type="datetimeFigureOut">
              <a:rPr lang="en-US" smtClean="0"/>
              <a:t>3/20/2019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96D5-56CC-464B-9F91-9330647A2E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0859-3871-4E0D-AF2C-531661FB71B8}" type="datetimeFigureOut">
              <a:rPr lang="en-US" smtClean="0"/>
              <a:t>3/20/2019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96D5-56CC-464B-9F91-9330647A2E7B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0859-3871-4E0D-AF2C-531661FB71B8}" type="datetimeFigureOut">
              <a:rPr lang="en-US" smtClean="0"/>
              <a:t>3/20/2019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96D5-56CC-464B-9F91-9330647A2E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0859-3871-4E0D-AF2C-531661FB71B8}" type="datetimeFigureOut">
              <a:rPr lang="en-US" smtClean="0"/>
              <a:t>3/20/2019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96D5-56CC-464B-9F91-9330647A2E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0859-3871-4E0D-AF2C-531661FB71B8}" type="datetimeFigureOut">
              <a:rPr lang="en-US" smtClean="0"/>
              <a:t>3/20/2019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96D5-56CC-464B-9F91-9330647A2E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0859-3871-4E0D-AF2C-531661FB71B8}" type="datetimeFigureOut">
              <a:rPr lang="en-US" smtClean="0"/>
              <a:t>3/20/2019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96D5-56CC-464B-9F91-9330647A2E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0859-3871-4E0D-AF2C-531661FB71B8}" type="datetimeFigureOut">
              <a:rPr lang="en-US" smtClean="0"/>
              <a:t>3/20/2019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96D5-56CC-464B-9F91-9330647A2E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0859-3871-4E0D-AF2C-531661FB71B8}" type="datetimeFigureOut">
              <a:rPr lang="en-US" smtClean="0"/>
              <a:t>3/20/2019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3496D5-56CC-464B-9F91-9330647A2E7B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6F0859-3871-4E0D-AF2C-531661FB71B8}" type="datetimeFigureOut">
              <a:rPr lang="en-US" smtClean="0"/>
              <a:t>3/20/2019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3496D5-56CC-464B-9F91-9330647A2E7B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TYPES OF TESTING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Acceptance </a:t>
            </a:r>
            <a:r>
              <a:rPr lang="en-IN" dirty="0" smtClean="0"/>
              <a:t>Testing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This </a:t>
            </a:r>
            <a:r>
              <a:rPr lang="en-IN" dirty="0" smtClean="0"/>
              <a:t>level of software testing where a system is tested for acceptability. The purpose of this test is to evaluate the system’s compliance with the business requirements and assess whether it is acceptable for delivery.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10671" y="2967335"/>
            <a:ext cx="4322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N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THANK YOU</a:t>
            </a:r>
            <a:endParaRPr lang="en-IN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/>
          </a:bodyPr>
          <a:lstStyle/>
          <a:p>
            <a:r>
              <a:rPr lang="en-IN" dirty="0" smtClean="0"/>
              <a:t>Black Box </a:t>
            </a:r>
            <a:r>
              <a:rPr lang="en-IN" dirty="0" smtClean="0"/>
              <a:t>Testing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BLACK BOX TESTING, also known as </a:t>
            </a:r>
            <a:r>
              <a:rPr lang="en-IN" dirty="0" err="1" smtClean="0"/>
              <a:t>Behavioral</a:t>
            </a:r>
            <a:r>
              <a:rPr lang="en-IN" dirty="0" smtClean="0"/>
              <a:t> Testing, is a software testing method in which the internal structure/design/implementation of the item being tested is not known to the tester. </a:t>
            </a:r>
            <a:endParaRPr lang="en-IN" dirty="0" smtClean="0"/>
          </a:p>
          <a:p>
            <a:r>
              <a:rPr lang="en-IN" dirty="0" smtClean="0"/>
              <a:t>These </a:t>
            </a:r>
            <a:r>
              <a:rPr lang="en-IN" dirty="0" smtClean="0"/>
              <a:t>tests can be functional or non-functional, though usually functional.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214546" y="2571744"/>
            <a:ext cx="478634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BLACK BOX TESTING</a:t>
            </a:r>
            <a:endParaRPr lang="en-IN" dirty="0"/>
          </a:p>
        </p:txBody>
      </p:sp>
      <p:sp>
        <p:nvSpPr>
          <p:cNvPr id="5" name="Right Arrow 4"/>
          <p:cNvSpPr/>
          <p:nvPr/>
        </p:nvSpPr>
        <p:spPr>
          <a:xfrm>
            <a:off x="2214546" y="3643314"/>
            <a:ext cx="121444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INPUT</a:t>
            </a:r>
            <a:endParaRPr lang="en-IN" dirty="0"/>
          </a:p>
        </p:txBody>
      </p:sp>
      <p:sp>
        <p:nvSpPr>
          <p:cNvPr id="6" name="Right Arrow 5"/>
          <p:cNvSpPr/>
          <p:nvPr/>
        </p:nvSpPr>
        <p:spPr>
          <a:xfrm>
            <a:off x="6000760" y="3714752"/>
            <a:ext cx="121444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dirty="0" smtClean="0"/>
              <a:t>OUTPUT</a:t>
            </a:r>
            <a:endParaRPr lang="en-IN" sz="1200" dirty="0"/>
          </a:p>
        </p:txBody>
      </p:sp>
      <p:sp>
        <p:nvSpPr>
          <p:cNvPr id="7" name="Rectangle 6"/>
          <p:cNvSpPr/>
          <p:nvPr/>
        </p:nvSpPr>
        <p:spPr>
          <a:xfrm>
            <a:off x="3643306" y="3357562"/>
            <a:ext cx="2071702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EXCUTABLE CODE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2143108" y="5286388"/>
            <a:ext cx="500066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r>
              <a:rPr lang="en-IN" dirty="0" smtClean="0"/>
              <a:t>This method is named so because the software program, in the eyes of the tester, is like a black box; inside which one cannot see. This method attempts to find errors in the following categories:</a:t>
            </a:r>
          </a:p>
          <a:p>
            <a:r>
              <a:rPr lang="en-IN" dirty="0" smtClean="0"/>
              <a:t>Incorrect or missing functions</a:t>
            </a:r>
          </a:p>
          <a:p>
            <a:r>
              <a:rPr lang="en-IN" dirty="0" smtClean="0"/>
              <a:t>Interface errors</a:t>
            </a:r>
          </a:p>
          <a:p>
            <a:r>
              <a:rPr lang="en-IN" dirty="0" smtClean="0"/>
              <a:t>Errors in data structures or external database access</a:t>
            </a:r>
          </a:p>
          <a:p>
            <a:r>
              <a:rPr lang="en-IN" dirty="0" err="1" smtClean="0"/>
              <a:t>Behavior</a:t>
            </a:r>
            <a:r>
              <a:rPr lang="en-IN" dirty="0" smtClean="0"/>
              <a:t> or performance errors</a:t>
            </a:r>
          </a:p>
          <a:p>
            <a:r>
              <a:rPr lang="en-IN" dirty="0" smtClean="0"/>
              <a:t>Initialization and termination errors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989856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White Box Testing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WHITE BOX TESTING (also known as Clear Box Testing, Open Box Testing, Glass Box Testing, Transparent Box Testing, Code-Based Testing or Structural Testing) is a software testing method in which the internal structure/design/implementation of the item being tested is known to the tester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 smtClean="0"/>
              <a:t>The tester chooses inputs to exercise paths through the code and determines the appropriate outputs. Programming know-how and the implementation knowledge is essential. </a:t>
            </a:r>
            <a:endParaRPr lang="en-IN" dirty="0" smtClean="0"/>
          </a:p>
          <a:p>
            <a:r>
              <a:rPr lang="en-IN" dirty="0" smtClean="0"/>
              <a:t>White </a:t>
            </a:r>
            <a:r>
              <a:rPr lang="en-IN" dirty="0" smtClean="0"/>
              <a:t>box testing is testing beyond the user interface and into the nitty-gritty of a system.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Definition by ISTQB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white-box testing:</a:t>
            </a:r>
            <a:r>
              <a:rPr lang="en-IN" dirty="0" smtClean="0"/>
              <a:t> Testing based on an analysis of the internal structure of the component or system.</a:t>
            </a:r>
          </a:p>
          <a:p>
            <a:r>
              <a:rPr lang="en-IN" b="1" dirty="0" smtClean="0"/>
              <a:t>white-box test design technique: </a:t>
            </a:r>
            <a:r>
              <a:rPr lang="en-IN" dirty="0" smtClean="0"/>
              <a:t>Procedure to derive and/or select test cases based on an analysis of the internal structure of a component or system.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Unit </a:t>
            </a:r>
            <a:r>
              <a:rPr lang="en-IN" dirty="0" smtClean="0"/>
              <a:t>Testing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UNIT TESTING is a level of software testing where individual units/ components of a software are tested. The purpose is to validate that each unit of the software performs as designed. A unit is the smallest testable </a:t>
            </a:r>
            <a:r>
              <a:rPr lang="en-IN" dirty="0" smtClean="0"/>
              <a:t>part </a:t>
            </a:r>
            <a:r>
              <a:rPr lang="en-IN" dirty="0" smtClean="0"/>
              <a:t>of any software. </a:t>
            </a:r>
            <a:endParaRPr lang="en-IN" dirty="0" smtClean="0"/>
          </a:p>
          <a:p>
            <a:r>
              <a:rPr lang="en-IN" dirty="0" smtClean="0"/>
              <a:t>In procedural programming, a unit may be an individual program, function, procedure, etc. In object-oriented programming, the smallest unit is a method, which may belong to a base/ super class, abstract class or derived/ child class.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Integration </a:t>
            </a:r>
            <a:r>
              <a:rPr lang="en-IN" dirty="0" smtClean="0"/>
              <a:t>Testing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This level </a:t>
            </a:r>
            <a:r>
              <a:rPr lang="en-IN" dirty="0" smtClean="0"/>
              <a:t>of software testing where individual units are combined and tested as a group. The purpose of this level of testing is to expose faults in the interaction between integrated units. Test drivers and test stubs are used to assist in Integration Testing.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System </a:t>
            </a:r>
            <a:r>
              <a:rPr lang="en-IN" dirty="0" smtClean="0"/>
              <a:t>Testing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This level </a:t>
            </a:r>
            <a:r>
              <a:rPr lang="en-IN" dirty="0" smtClean="0"/>
              <a:t>of software testing where a complete and integrated software is tested. The purpose of this test is to evaluate the system’s compliance with the specified requirements.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122</Words>
  <Application>Microsoft Office PowerPoint</Application>
  <PresentationFormat>On-screen Show (4:3)</PresentationFormat>
  <Paragraphs>33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TYPES OF TESTING</vt:lpstr>
      <vt:lpstr>Black Box Testing</vt:lpstr>
      <vt:lpstr>CONT..</vt:lpstr>
      <vt:lpstr>Slide 4</vt:lpstr>
      <vt:lpstr>    White Box Testing</vt:lpstr>
      <vt:lpstr>Definition by ISTQB</vt:lpstr>
      <vt:lpstr>Unit Testing</vt:lpstr>
      <vt:lpstr>Integration Testing</vt:lpstr>
      <vt:lpstr>System Testing</vt:lpstr>
      <vt:lpstr>Acceptance Testing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ANGELPREETHI</dc:creator>
  <cp:lastModifiedBy>ANGELPREETHI</cp:lastModifiedBy>
  <cp:revision>9</cp:revision>
  <dcterms:created xsi:type="dcterms:W3CDTF">2019-03-20T10:13:29Z</dcterms:created>
  <dcterms:modified xsi:type="dcterms:W3CDTF">2019-03-20T10:24:38Z</dcterms:modified>
</cp:coreProperties>
</file>