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D86112-C41B-40A6-BEFA-A7F01BEB5A73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6B8015-C95B-4E48-AA23-73B43C140C9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4495800"/>
            <a:ext cx="3508889" cy="1488161"/>
          </a:xfrm>
          <a:solidFill>
            <a:srgbClr val="C00000"/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Dr.</a:t>
            </a: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T. </a:t>
            </a:r>
            <a:r>
              <a:rPr lang="en-IN" sz="1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Kokilavani</a:t>
            </a:r>
            <a:endParaRPr lang="en-IN" sz="1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Assistant Professor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Department of Computer Science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St. Joseph’s College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Trichy</a:t>
            </a: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- 620002</a:t>
            </a:r>
            <a:endParaRPr lang="en-IN" sz="1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491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12" y="745724"/>
            <a:ext cx="7543800" cy="991636"/>
          </a:xfrm>
        </p:spPr>
        <p:txBody>
          <a:bodyPr/>
          <a:lstStyle/>
          <a:p>
            <a:r>
              <a:rPr lang="en-IN" dirty="0" smtClean="0"/>
              <a:t>Linked 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812" y="1804349"/>
            <a:ext cx="5834930" cy="458844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IN" dirty="0"/>
              <a:t> </a:t>
            </a:r>
            <a:r>
              <a:rPr lang="en-IN" sz="1800" dirty="0" smtClean="0"/>
              <a:t>In arrays, block of memory that is required for the array should be allocated before use.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1800" dirty="0" smtClean="0"/>
              <a:t>Once memory is located it cannot be extended any more. So array is called static data structure.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1800" dirty="0" smtClean="0"/>
              <a:t>Linked list is called dynamic data structure, because amount of memory required can be varied during its use.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1800" dirty="0" smtClean="0"/>
              <a:t>In linked list, adjacency between the elements are maintained by means of links or pointers.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1800" dirty="0" smtClean="0"/>
              <a:t>A link or pointer is the address (memory location) of the subsequent element.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1800" dirty="0" smtClean="0"/>
              <a:t>An element in a linked list is called node.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1800" dirty="0" smtClean="0"/>
              <a:t>A node consists of two fields: DATA (to store the actual information) and LINK (to point to the next node). </a:t>
            </a:r>
          </a:p>
          <a:p>
            <a:pPr marL="0" indent="0" algn="just">
              <a:buNone/>
            </a:pPr>
            <a:endParaRPr lang="en-IN" dirty="0" smtClean="0"/>
          </a:p>
          <a:p>
            <a:pPr algn="just"/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2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4881" y="3942534"/>
            <a:ext cx="2400840" cy="92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746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A linked list is an ordered collection of finite, homogenous data elements called nodes where the linear order is maintained by means of links or pointers.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Linked list can be classified into three major groups: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 smtClean="0"/>
              <a:t>single linked list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 smtClean="0"/>
              <a:t>circular linked list 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 smtClean="0"/>
              <a:t>double linked list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623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Single Linked 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133600"/>
            <a:ext cx="3484774" cy="404909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IN" dirty="0" smtClean="0"/>
              <a:t>In a single linked list each node contains only one link which points the subsequent node in the list. This figure shows a linked list with 6 nodes.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IN" dirty="0" smtClean="0"/>
              <a:t>N1, N2, …., N6 are the constituent nodes in the list.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IN" dirty="0" smtClean="0"/>
              <a:t>Header is an empty node (data content NULL) and only used to store a pointer to the first node N1.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IN" dirty="0" smtClean="0"/>
              <a:t>Starting from the first node one can reach to the last node whose link field does not contain any address rather than a null value.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IN" dirty="0" smtClean="0"/>
              <a:t>In a single linked list one can move from left to right only, that is why it is called one way list.</a:t>
            </a:r>
          </a:p>
          <a:p>
            <a:pPr algn="just"/>
            <a:endParaRPr lang="en-IN" dirty="0" smtClean="0"/>
          </a:p>
          <a:p>
            <a:pPr algn="just"/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4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057400"/>
            <a:ext cx="3485929" cy="392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41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153400" cy="601008"/>
          </a:xfrm>
        </p:spPr>
        <p:txBody>
          <a:bodyPr>
            <a:noAutofit/>
          </a:bodyPr>
          <a:lstStyle/>
          <a:p>
            <a:r>
              <a:rPr lang="en-IN" sz="3600" dirty="0" smtClean="0"/>
              <a:t>Representation of a linked list in memory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940" y="1926455"/>
            <a:ext cx="3235398" cy="3777622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There are two ways to represent a linked list in memory: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Static representation using array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Dynamic representation using free pool of storage</a:t>
            </a:r>
          </a:p>
          <a:p>
            <a:pPr marL="0" indent="0">
              <a:buNone/>
            </a:pPr>
            <a:r>
              <a:rPr lang="en-IN" dirty="0" smtClean="0"/>
              <a:t>Static representation of a single linked list maintains two arrays:</a:t>
            </a:r>
          </a:p>
          <a:p>
            <a:pPr marL="0" indent="0">
              <a:buNone/>
            </a:pPr>
            <a:r>
              <a:rPr lang="en-IN" dirty="0" smtClean="0"/>
              <a:t>One array for data and other for links.</a:t>
            </a:r>
          </a:p>
          <a:p>
            <a:pPr marL="457200" indent="-457200">
              <a:buFont typeface="+mj-lt"/>
              <a:buAutoNum type="arabicPeriod"/>
            </a:pPr>
            <a:endParaRPr lang="en-IN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88909" y="1371600"/>
            <a:ext cx="3979244" cy="476420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1278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819" y="917073"/>
            <a:ext cx="6683765" cy="70754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Dynamic representation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3599"/>
            <a:ext cx="7392983" cy="433179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000" dirty="0" smtClean="0"/>
              <a:t>In this method, there is a memory bank (nothing but a collection of free spaces) and a memory manager ( a program).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000" dirty="0" smtClean="0"/>
              <a:t>During the creation of linked list, whenever a node is required the request is placed to the memory manager which will then search the memory bank for the block requested and if found grants a desired block to the caller.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000" dirty="0" smtClean="0"/>
              <a:t>Another program called garbage collector returns the unused node to the memory bank, whenever a node is no more in use.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000" dirty="0" smtClean="0"/>
              <a:t>This is called dynamic memory management.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000" dirty="0" smtClean="0"/>
              <a:t>Dynamic representation of linked list uses the dynamic memory management policy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 smtClean="0"/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4742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IN" dirty="0"/>
              <a:t>Dynamic representation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754" y="1835421"/>
            <a:ext cx="7219846" cy="4396705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/>
              <a:t>A list of available memory space’s pointer is stored in AVAIL.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/>
              <a:t>If there is a request for node, the AVAIL is searched for the block of right size.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/>
              <a:t>If AVAIL is null or the block of desired size is not found memory manager will return a message accordingly.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/>
              <a:t>If the block is found then let it be XY.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/>
              <a:t>Then memory manager will return the pointer of XY to a temporary buffer, NEW.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/>
              <a:t>The new node XY then can be inserted at any position in the linked list by changing the pointers of the concerned nodes.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IN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7913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762000" y="457200"/>
            <a:ext cx="3703320" cy="894424"/>
          </a:xfrm>
        </p:spPr>
        <p:txBody>
          <a:bodyPr>
            <a:normAutofit lnSpcReduction="10000"/>
          </a:bodyPr>
          <a:lstStyle/>
          <a:p>
            <a:r>
              <a:rPr lang="en-IN" sz="1800" dirty="0" smtClean="0"/>
              <a:t>The node XY is inserted at the end and change of pointers are shown by the dotted arrows.</a:t>
            </a:r>
            <a:endParaRPr lang="en-IN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029200" y="533400"/>
            <a:ext cx="3703320" cy="970625"/>
          </a:xfrm>
        </p:spPr>
        <p:txBody>
          <a:bodyPr>
            <a:normAutofit lnSpcReduction="10000"/>
          </a:bodyPr>
          <a:lstStyle/>
          <a:p>
            <a:r>
              <a:rPr lang="en-IN" sz="2000" dirty="0" smtClean="0"/>
              <a:t>This figure shows how a node is to be returned to the memory bank.</a:t>
            </a:r>
            <a:endParaRPr lang="en-I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8</a:t>
            </a:fld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7" y="1524000"/>
            <a:ext cx="3611438" cy="46404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524000"/>
            <a:ext cx="3716089" cy="502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1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688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LINKED LIST</vt:lpstr>
      <vt:lpstr>Linked List</vt:lpstr>
      <vt:lpstr>Definition</vt:lpstr>
      <vt:lpstr>Single Linked List</vt:lpstr>
      <vt:lpstr>Representation of a linked list in memory</vt:lpstr>
      <vt:lpstr>Dynamic representation </vt:lpstr>
      <vt:lpstr>Dynamic representation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LIST</dc:title>
  <dc:creator>savariraj</dc:creator>
  <cp:lastModifiedBy>savariraj</cp:lastModifiedBy>
  <cp:revision>3</cp:revision>
  <dcterms:created xsi:type="dcterms:W3CDTF">2019-04-01T04:10:51Z</dcterms:created>
  <dcterms:modified xsi:type="dcterms:W3CDTF">2019-04-01T04:15:40Z</dcterms:modified>
</cp:coreProperties>
</file>