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64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1B1F73-A937-4D53-B1DB-6D7A16EA0D6E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7BDD9D-2CA5-4A15-AE16-2633D409D4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06784-754A-44AD-AD66-007899B212AC}" type="slidenum">
              <a:rPr lang="en-IN" smtClean="0"/>
              <a:pPr/>
              <a:t>3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043128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706784-754A-44AD-AD66-007899B212AC}" type="slidenum">
              <a:rPr lang="en-IN" smtClean="0"/>
              <a:pPr/>
              <a:t>5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562926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E5286B8-67AC-494A-9952-FA91A4B8E250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7AC2C7A-DBE7-4BD6-AF35-520C421964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5286B8-67AC-494A-9952-FA91A4B8E250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AC2C7A-DBE7-4BD6-AF35-520C421964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CE5286B8-67AC-494A-9952-FA91A4B8E250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7AC2C7A-DBE7-4BD6-AF35-520C421964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5286B8-67AC-494A-9952-FA91A4B8E250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AC2C7A-DBE7-4BD6-AF35-520C421964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E5286B8-67AC-494A-9952-FA91A4B8E250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7AC2C7A-DBE7-4BD6-AF35-520C421964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5286B8-67AC-494A-9952-FA91A4B8E250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AC2C7A-DBE7-4BD6-AF35-520C421964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5286B8-67AC-494A-9952-FA91A4B8E250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AC2C7A-DBE7-4BD6-AF35-520C421964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5286B8-67AC-494A-9952-FA91A4B8E250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AC2C7A-DBE7-4BD6-AF35-520C421964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E5286B8-67AC-494A-9952-FA91A4B8E250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AC2C7A-DBE7-4BD6-AF35-520C421964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5286B8-67AC-494A-9952-FA91A4B8E250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AC2C7A-DBE7-4BD6-AF35-520C421964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5286B8-67AC-494A-9952-FA91A4B8E250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AC2C7A-DBE7-4BD6-AF35-520C4219647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CE5286B8-67AC-494A-9952-FA91A4B8E250}" type="datetimeFigureOut">
              <a:rPr lang="en-US" smtClean="0"/>
              <a:pPr/>
              <a:t>4/1/2019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7AC2C7A-DBE7-4BD6-AF35-520C421964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smtClean="0"/>
              <a:t>Array operations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29200" y="4419600"/>
            <a:ext cx="3280289" cy="1142999"/>
          </a:xfrm>
          <a:solidFill>
            <a:srgbClr val="C00000"/>
          </a:solidFill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IN" sz="1400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Dr.</a:t>
            </a:r>
            <a:r>
              <a:rPr lang="en-IN" sz="1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 T. </a:t>
            </a:r>
            <a:r>
              <a:rPr lang="en-IN" sz="1400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Kokilavani</a:t>
            </a:r>
            <a:endParaRPr lang="en-IN" sz="1400" dirty="0" smtClean="0">
              <a:solidFill>
                <a:schemeClr val="bg1"/>
              </a:solidFill>
              <a:latin typeface="Algerian" panose="04020705040A02060702" pitchFamily="82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IN" sz="1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Assistant Professor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IN" sz="1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Department of Computer Science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IN" sz="1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St. Joseph’s College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IN" sz="1400" dirty="0" err="1" smtClean="0">
                <a:solidFill>
                  <a:schemeClr val="bg1"/>
                </a:solidFill>
                <a:latin typeface="Algerian" panose="04020705040A02060702" pitchFamily="82" charset="0"/>
              </a:rPr>
              <a:t>Trichy</a:t>
            </a:r>
            <a:r>
              <a:rPr lang="en-IN" sz="1400" dirty="0" smtClean="0">
                <a:solidFill>
                  <a:schemeClr val="bg1"/>
                </a:solidFill>
                <a:latin typeface="Algerian" panose="04020705040A02060702" pitchFamily="82" charset="0"/>
              </a:rPr>
              <a:t> - 620002</a:t>
            </a:r>
            <a:endParaRPr lang="en-IN" sz="1400" dirty="0">
              <a:solidFill>
                <a:schemeClr val="bg1"/>
              </a:solidFill>
              <a:latin typeface="Algerian" panose="04020705040A02060702" pitchFamily="82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Data Structures and Algorithms,                                                                      Dr.T.Kokilavani, SJC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C851-2BEF-48A4-9173-657669602C2F}" type="slidenum">
              <a:rPr lang="en-IN" smtClean="0"/>
              <a:pPr/>
              <a:t>1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14910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 in an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perform the following operations in an array element.</a:t>
            </a:r>
          </a:p>
          <a:p>
            <a:pPr lvl="1"/>
            <a:r>
              <a:rPr lang="en-US" dirty="0" smtClean="0"/>
              <a:t>Insertion of an element</a:t>
            </a:r>
          </a:p>
          <a:p>
            <a:pPr lvl="1"/>
            <a:r>
              <a:rPr lang="en-US" dirty="0" smtClean="0"/>
              <a:t>Deletion of an element</a:t>
            </a:r>
          </a:p>
          <a:p>
            <a:pPr lvl="1"/>
            <a:r>
              <a:rPr lang="en-US" dirty="0" smtClean="0"/>
              <a:t>Merging of two arrays</a:t>
            </a:r>
          </a:p>
          <a:p>
            <a:pPr lvl="1"/>
            <a:r>
              <a:rPr lang="en-US" dirty="0" smtClean="0"/>
              <a:t>Searching an element.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Baskerville Old Face" panose="02020602080505020303" pitchFamily="18" charset="0"/>
              </a:rPr>
              <a:t>Insertion in an array</a:t>
            </a:r>
            <a:endParaRPr lang="en-IN" dirty="0">
              <a:latin typeface="Baskerville Old Face" panose="02020602080505020303" pitchFamily="18" charset="0"/>
            </a:endParaRP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56377" y="2033732"/>
            <a:ext cx="7080386" cy="333248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59786"/>
            <a:ext cx="6381742" cy="365125"/>
          </a:xfrm>
        </p:spPr>
        <p:txBody>
          <a:bodyPr/>
          <a:lstStyle/>
          <a:p>
            <a:r>
              <a:rPr lang="en-IN" smtClean="0"/>
              <a:t>Data Structures and Algorithms,                                                                      Dr.T.Kokilavani, SJC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C851-2BEF-48A4-9173-657669602C2F}" type="slidenum">
              <a:rPr lang="en-IN" smtClean="0"/>
              <a:pPr/>
              <a:t>3</a:t>
            </a:fld>
            <a:endParaRPr lang="en-IN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6441" y="2550850"/>
            <a:ext cx="3572543" cy="348668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67823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Data Structures and Algorithms,                                                                      Dr.T.Kokilavani, SJC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C851-2BEF-48A4-9173-657669602C2F}" type="slidenum">
              <a:rPr lang="en-IN" smtClean="0"/>
              <a:pPr/>
              <a:t>4</a:t>
            </a:fld>
            <a:endParaRPr lang="en-IN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091" y="614143"/>
            <a:ext cx="7770181" cy="548481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5684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796473"/>
          </a:xfrm>
        </p:spPr>
        <p:txBody>
          <a:bodyPr/>
          <a:lstStyle/>
          <a:p>
            <a:r>
              <a:rPr lang="en-IN" dirty="0" smtClean="0"/>
              <a:t>Deletion</a:t>
            </a:r>
            <a:endParaRPr lang="en-IN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97199" y="1110050"/>
            <a:ext cx="7469561" cy="1317933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Data Structures and Algorithms,                                                                      Dr.T.Kokilavani, SJC</a:t>
            </a:r>
            <a:endParaRPr lang="en-IN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C851-2BEF-48A4-9173-657669602C2F}" type="slidenum">
              <a:rPr lang="en-IN" smtClean="0"/>
              <a:pPr/>
              <a:t>5</a:t>
            </a:fld>
            <a:endParaRPr lang="en-IN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7198" y="2441945"/>
            <a:ext cx="3169328" cy="299118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82644" y="5530790"/>
            <a:ext cx="5838623" cy="56879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59021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Data Structures and Algorithms,                                                                      Dr.T.Kokilavani, SJC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C851-2BEF-48A4-9173-657669602C2F}" type="slidenum">
              <a:rPr lang="en-IN" smtClean="0"/>
              <a:pPr/>
              <a:t>6</a:t>
            </a:fld>
            <a:endParaRPr lang="en-IN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59" y="373464"/>
            <a:ext cx="7543801" cy="585747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42616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Merging</a:t>
            </a:r>
            <a:endParaRPr lang="en-IN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Merging is an important operation when we need to compact elements from two different arrays into a single array.</a:t>
            </a:r>
          </a:p>
          <a:p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Data Structures and Algorithms,                                                                      Dr.T.Kokilavani, SJC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C851-2BEF-48A4-9173-657669602C2F}" type="slidenum">
              <a:rPr lang="en-IN" smtClean="0"/>
              <a:pPr/>
              <a:t>7</a:t>
            </a:fld>
            <a:endParaRPr lang="en-IN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5496" y="2593938"/>
            <a:ext cx="3168396" cy="3676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9666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Data Structures and Algorithms,                                                                      Dr.T.Kokilavani, SJC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BC851-2BEF-48A4-9173-657669602C2F}" type="slidenum">
              <a:rPr lang="en-IN" smtClean="0"/>
              <a:pPr/>
              <a:t>8</a:t>
            </a:fld>
            <a:endParaRPr lang="en-IN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2961" y="286603"/>
            <a:ext cx="7586402" cy="59152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60337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</TotalTime>
  <Words>142</Words>
  <Application>Microsoft Office PowerPoint</Application>
  <PresentationFormat>On-screen Show (4:3)</PresentationFormat>
  <Paragraphs>32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Opulent</vt:lpstr>
      <vt:lpstr>Array operations</vt:lpstr>
      <vt:lpstr>Operations in an array</vt:lpstr>
      <vt:lpstr>Insertion in an array</vt:lpstr>
      <vt:lpstr>Slide 4</vt:lpstr>
      <vt:lpstr>Deletion</vt:lpstr>
      <vt:lpstr>Slide 6</vt:lpstr>
      <vt:lpstr>Merging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Structures and Algorithms</dc:title>
  <dc:creator>savariraj</dc:creator>
  <cp:lastModifiedBy>savariraj</cp:lastModifiedBy>
  <cp:revision>2</cp:revision>
  <dcterms:created xsi:type="dcterms:W3CDTF">2019-04-01T04:06:49Z</dcterms:created>
  <dcterms:modified xsi:type="dcterms:W3CDTF">2019-04-01T04:16:10Z</dcterms:modified>
</cp:coreProperties>
</file>