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DBDAD-617E-4BD2-BEF3-C6CB061957EE}" type="datetimeFigureOut">
              <a:rPr lang="en-US" smtClean="0"/>
              <a:t>3/24/2018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537B2-091E-489C-BABE-F93BCE705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048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DBDAD-617E-4BD2-BEF3-C6CB061957EE}" type="datetimeFigureOut">
              <a:rPr lang="en-US" smtClean="0"/>
              <a:t>3/24/2018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537B2-091E-489C-BABE-F93BCE705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063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DBDAD-617E-4BD2-BEF3-C6CB061957EE}" type="datetimeFigureOut">
              <a:rPr lang="en-US" smtClean="0"/>
              <a:t>3/24/2018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537B2-091E-489C-BABE-F93BCE705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656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DBDAD-617E-4BD2-BEF3-C6CB061957EE}" type="datetimeFigureOut">
              <a:rPr lang="en-US" smtClean="0"/>
              <a:t>3/24/2018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537B2-091E-489C-BABE-F93BCE705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93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DBDAD-617E-4BD2-BEF3-C6CB061957EE}" type="datetimeFigureOut">
              <a:rPr lang="en-US" smtClean="0"/>
              <a:t>3/24/2018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537B2-091E-489C-BABE-F93BCE705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226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DBDAD-617E-4BD2-BEF3-C6CB061957EE}" type="datetimeFigureOut">
              <a:rPr lang="en-US" smtClean="0"/>
              <a:t>3/24/2018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537B2-091E-489C-BABE-F93BCE705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133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DBDAD-617E-4BD2-BEF3-C6CB061957EE}" type="datetimeFigureOut">
              <a:rPr lang="en-US" smtClean="0"/>
              <a:t>3/24/2018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537B2-091E-489C-BABE-F93BCE705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579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DBDAD-617E-4BD2-BEF3-C6CB061957EE}" type="datetimeFigureOut">
              <a:rPr lang="en-US" smtClean="0"/>
              <a:t>3/24/2018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537B2-091E-489C-BABE-F93BCE705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863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DBDAD-617E-4BD2-BEF3-C6CB061957EE}" type="datetimeFigureOut">
              <a:rPr lang="en-US" smtClean="0"/>
              <a:t>3/24/2018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537B2-091E-489C-BABE-F93BCE705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700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DBDAD-617E-4BD2-BEF3-C6CB061957EE}" type="datetimeFigureOut">
              <a:rPr lang="en-US" smtClean="0"/>
              <a:t>3/24/2018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537B2-091E-489C-BABE-F93BCE705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015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DBDAD-617E-4BD2-BEF3-C6CB061957EE}" type="datetimeFigureOut">
              <a:rPr lang="en-US" smtClean="0"/>
              <a:t>3/24/2018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537B2-091E-489C-BABE-F93BCE705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858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3DBDAD-617E-4BD2-BEF3-C6CB061957EE}" type="datetimeFigureOut">
              <a:rPr lang="en-US" smtClean="0"/>
              <a:t>3/24/2018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3537B2-091E-489C-BABE-F93BCE705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846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609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34041" y="145285"/>
            <a:ext cx="1081043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 smtClean="0"/>
              <a:t> </a:t>
            </a:r>
            <a:r>
              <a:rPr lang="en-IN" dirty="0" err="1" smtClean="0"/>
              <a:t>NotificationManager</a:t>
            </a:r>
            <a:r>
              <a:rPr lang="en-IN" dirty="0" smtClean="0"/>
              <a:t> manager =                     (</a:t>
            </a:r>
            <a:r>
              <a:rPr lang="en-IN" dirty="0" err="1" smtClean="0"/>
              <a:t>NotificationManager</a:t>
            </a:r>
            <a:r>
              <a:rPr lang="en-IN" dirty="0" smtClean="0"/>
              <a:t>)</a:t>
            </a:r>
            <a:r>
              <a:rPr lang="en-IN" dirty="0" err="1" smtClean="0"/>
              <a:t>getSystemService</a:t>
            </a:r>
            <a:r>
              <a:rPr lang="en-IN" dirty="0" smtClean="0"/>
              <a:t>(</a:t>
            </a:r>
            <a:r>
              <a:rPr lang="en-IN" dirty="0" err="1" smtClean="0"/>
              <a:t>Context.NOTIFICATION_SERVICE</a:t>
            </a:r>
            <a:r>
              <a:rPr lang="en-IN" dirty="0" smtClean="0"/>
              <a:t>);    </a:t>
            </a:r>
          </a:p>
          <a:p>
            <a:endParaRPr lang="en-IN" dirty="0"/>
          </a:p>
          <a:p>
            <a:r>
              <a:rPr lang="en-IN" dirty="0" smtClean="0"/>
              <a:t>Intent </a:t>
            </a:r>
            <a:r>
              <a:rPr lang="en-IN" dirty="0" err="1" smtClean="0"/>
              <a:t>launchIntent</a:t>
            </a:r>
            <a:r>
              <a:rPr lang="en-IN" dirty="0" smtClean="0"/>
              <a:t> = new Intent(</a:t>
            </a:r>
            <a:r>
              <a:rPr lang="en-IN" dirty="0" err="1" smtClean="0"/>
              <a:t>getApplicationContext</a:t>
            </a:r>
            <a:r>
              <a:rPr lang="en-IN" dirty="0" smtClean="0"/>
              <a:t>(),              </a:t>
            </a:r>
            <a:r>
              <a:rPr lang="en-IN" dirty="0" err="1" smtClean="0"/>
              <a:t>NotificationActivity.class</a:t>
            </a:r>
            <a:r>
              <a:rPr lang="en-IN" dirty="0" smtClean="0"/>
              <a:t>);             </a:t>
            </a:r>
          </a:p>
          <a:p>
            <a:endParaRPr lang="en-IN" dirty="0"/>
          </a:p>
          <a:p>
            <a:r>
              <a:rPr lang="en-IN" dirty="0" err="1" smtClean="0"/>
              <a:t>PendingIntent</a:t>
            </a:r>
            <a:r>
              <a:rPr lang="en-IN" dirty="0" smtClean="0"/>
              <a:t> </a:t>
            </a:r>
            <a:r>
              <a:rPr lang="en-IN" dirty="0" err="1" smtClean="0"/>
              <a:t>contentIntent</a:t>
            </a:r>
            <a:r>
              <a:rPr lang="en-IN" dirty="0" smtClean="0"/>
              <a:t> =  </a:t>
            </a:r>
            <a:r>
              <a:rPr lang="en-IN" dirty="0" err="1" smtClean="0"/>
              <a:t>PendingIntent.getActivity</a:t>
            </a:r>
            <a:r>
              <a:rPr lang="en-IN" dirty="0" smtClean="0"/>
              <a:t>(</a:t>
            </a:r>
            <a:r>
              <a:rPr lang="en-IN" dirty="0" err="1" smtClean="0"/>
              <a:t>getApplicationContext</a:t>
            </a:r>
            <a:r>
              <a:rPr lang="en-IN" dirty="0" smtClean="0"/>
              <a:t>(), 0, </a:t>
            </a:r>
            <a:r>
              <a:rPr lang="en-IN" dirty="0" err="1" smtClean="0"/>
              <a:t>launchIntent</a:t>
            </a:r>
            <a:r>
              <a:rPr lang="en-IN" dirty="0" smtClean="0"/>
              <a:t>, 0);                          //Create notification with the time it was fired             </a:t>
            </a:r>
          </a:p>
          <a:p>
            <a:endParaRPr lang="en-IN" dirty="0"/>
          </a:p>
          <a:p>
            <a:r>
              <a:rPr lang="en-IN" dirty="0" smtClean="0">
                <a:solidFill>
                  <a:srgbClr val="FF0000"/>
                </a:solidFill>
              </a:rPr>
              <a:t>Notification note = new Notification(</a:t>
            </a:r>
            <a:r>
              <a:rPr lang="en-IN" dirty="0" err="1" smtClean="0">
                <a:solidFill>
                  <a:srgbClr val="FF0000"/>
                </a:solidFill>
              </a:rPr>
              <a:t>R.drawable.icon</a:t>
            </a:r>
            <a:r>
              <a:rPr lang="en-IN" dirty="0" smtClean="0">
                <a:solidFill>
                  <a:srgbClr val="FF0000"/>
                </a:solidFill>
              </a:rPr>
              <a:t>, "Something Happened",                 		</a:t>
            </a:r>
            <a:r>
              <a:rPr lang="en-IN" dirty="0" err="1" smtClean="0">
                <a:solidFill>
                  <a:srgbClr val="FF0000"/>
                </a:solidFill>
              </a:rPr>
              <a:t>System.currentTimeMillis</a:t>
            </a:r>
            <a:r>
              <a:rPr lang="en-IN" dirty="0" smtClean="0">
                <a:solidFill>
                  <a:srgbClr val="FF0000"/>
                </a:solidFill>
              </a:rPr>
              <a:t>());             </a:t>
            </a:r>
            <a:r>
              <a:rPr lang="en-IN" dirty="0" smtClean="0"/>
              <a:t>//Set notification information             </a:t>
            </a:r>
          </a:p>
          <a:p>
            <a:endParaRPr lang="en-IN" dirty="0"/>
          </a:p>
          <a:p>
            <a:r>
              <a:rPr lang="en-IN" dirty="0" err="1" smtClean="0"/>
              <a:t>note.setLatestEventInfo</a:t>
            </a:r>
            <a:r>
              <a:rPr lang="en-IN" dirty="0" smtClean="0"/>
              <a:t>(</a:t>
            </a:r>
            <a:r>
              <a:rPr lang="en-IN" dirty="0" err="1" smtClean="0"/>
              <a:t>getApplicationContext</a:t>
            </a:r>
            <a:r>
              <a:rPr lang="en-IN" dirty="0" smtClean="0"/>
              <a:t>(), "We're Finished!",    "Click Here!", </a:t>
            </a:r>
            <a:r>
              <a:rPr lang="en-IN" dirty="0" err="1" smtClean="0"/>
              <a:t>contentIntent</a:t>
            </a:r>
            <a:r>
              <a:rPr lang="en-IN" dirty="0" smtClean="0"/>
              <a:t>);             </a:t>
            </a:r>
          </a:p>
          <a:p>
            <a:endParaRPr lang="en-IN" dirty="0"/>
          </a:p>
          <a:p>
            <a:r>
              <a:rPr lang="en-IN" dirty="0" err="1" smtClean="0"/>
              <a:t>note.defaults</a:t>
            </a:r>
            <a:r>
              <a:rPr lang="en-IN" dirty="0" smtClean="0"/>
              <a:t> |= </a:t>
            </a:r>
            <a:r>
              <a:rPr lang="en-IN" dirty="0" err="1" smtClean="0"/>
              <a:t>Notification.DEFAULT_SOUND</a:t>
            </a:r>
            <a:r>
              <a:rPr lang="en-IN" dirty="0" smtClean="0"/>
              <a:t>;             </a:t>
            </a:r>
          </a:p>
          <a:p>
            <a:endParaRPr lang="en-IN" dirty="0"/>
          </a:p>
          <a:p>
            <a:r>
              <a:rPr lang="en-IN" dirty="0" err="1" smtClean="0"/>
              <a:t>note.flags</a:t>
            </a:r>
            <a:r>
              <a:rPr lang="en-IN" dirty="0" smtClean="0"/>
              <a:t> |= </a:t>
            </a:r>
            <a:r>
              <a:rPr lang="en-IN" dirty="0" err="1" smtClean="0"/>
              <a:t>Notification.FLAG_AUTO_CANCEL</a:t>
            </a:r>
            <a:r>
              <a:rPr lang="en-IN" dirty="0" smtClean="0"/>
              <a:t>;  </a:t>
            </a:r>
          </a:p>
          <a:p>
            <a:endParaRPr lang="en-IN" dirty="0"/>
          </a:p>
          <a:p>
            <a:r>
              <a:rPr lang="en-IN" dirty="0" err="1" smtClean="0"/>
              <a:t>manager.notify</a:t>
            </a:r>
            <a:r>
              <a:rPr lang="en-IN" dirty="0" smtClean="0"/>
              <a:t>(NOTE_ID, note); </a:t>
            </a:r>
          </a:p>
          <a:p>
            <a:r>
              <a:rPr lang="en-IN" dirty="0" smtClean="0"/>
              <a:t>                      </a:t>
            </a:r>
          </a:p>
          <a:p>
            <a:endParaRPr lang="en-IN" dirty="0" smtClean="0"/>
          </a:p>
          <a:p>
            <a:r>
              <a:rPr lang="en-IN" dirty="0" smtClean="0"/>
              <a:t>FLAG_INSISTENT - Repeats the Notification sounds until the user responds. </a:t>
            </a:r>
          </a:p>
          <a:p>
            <a:r>
              <a:rPr lang="en-IN" dirty="0" smtClean="0"/>
              <a:t>FLAG_NO_CLEAR </a:t>
            </a:r>
            <a:r>
              <a:rPr lang="en-IN" dirty="0"/>
              <a:t>-</a:t>
            </a:r>
            <a:r>
              <a:rPr lang="en-IN" dirty="0" smtClean="0"/>
              <a:t> Does not allow the Notification to be cleared with the user’s “Clear Notifications” button; only 		through a call to cancel(). </a:t>
            </a:r>
            <a:endParaRPr lang="en-IN" dirty="0"/>
          </a:p>
        </p:txBody>
      </p:sp>
      <p:sp>
        <p:nvSpPr>
          <p:cNvPr id="5" name="Rectangle 4"/>
          <p:cNvSpPr/>
          <p:nvPr/>
        </p:nvSpPr>
        <p:spPr>
          <a:xfrm>
            <a:off x="10100699" y="222197"/>
            <a:ext cx="19140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000" b="1" i="1" dirty="0" smtClean="0"/>
              <a:t>Notifying from </a:t>
            </a:r>
          </a:p>
          <a:p>
            <a:r>
              <a:rPr lang="en-IN" sz="2000" b="1" i="1" dirty="0" smtClean="0"/>
              <a:t>the Background </a:t>
            </a:r>
            <a:endParaRPr lang="en-IN" sz="2000" b="1" i="1" dirty="0"/>
          </a:p>
        </p:txBody>
      </p:sp>
    </p:spTree>
    <p:extLst>
      <p:ext uri="{BB962C8B-B14F-4D97-AF65-F5344CB8AC3E}">
        <p14:creationId xmlns:p14="http://schemas.microsoft.com/office/powerpoint/2010/main" val="297058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274945" y="330218"/>
            <a:ext cx="273991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400" b="1" dirty="0" smtClean="0"/>
              <a:t>Creating Timed and </a:t>
            </a:r>
          </a:p>
          <a:p>
            <a:r>
              <a:rPr lang="en-IN" sz="2400" b="1" dirty="0" smtClean="0"/>
              <a:t>Periodic Tasks </a:t>
            </a:r>
            <a:endParaRPr lang="en-IN" sz="2400" b="1" dirty="0"/>
          </a:p>
        </p:txBody>
      </p:sp>
      <p:sp>
        <p:nvSpPr>
          <p:cNvPr id="3" name="Rectangle 2"/>
          <p:cNvSpPr/>
          <p:nvPr/>
        </p:nvSpPr>
        <p:spPr>
          <a:xfrm>
            <a:off x="487110" y="330218"/>
            <a:ext cx="865689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 smtClean="0"/>
              <a:t>private Handler </a:t>
            </a:r>
            <a:r>
              <a:rPr lang="en-IN" dirty="0" err="1" smtClean="0"/>
              <a:t>mHandler</a:t>
            </a:r>
            <a:r>
              <a:rPr lang="en-IN" dirty="0" smtClean="0"/>
              <a:t> = new Handler();     </a:t>
            </a:r>
          </a:p>
          <a:p>
            <a:r>
              <a:rPr lang="en-IN" dirty="0" smtClean="0"/>
              <a:t>private Runnable </a:t>
            </a:r>
            <a:r>
              <a:rPr lang="en-IN" dirty="0" err="1" smtClean="0"/>
              <a:t>timerTask</a:t>
            </a:r>
            <a:r>
              <a:rPr lang="en-IN" dirty="0" smtClean="0"/>
              <a:t> = new Runnable() {         </a:t>
            </a:r>
          </a:p>
          <a:p>
            <a:r>
              <a:rPr lang="en-IN" dirty="0"/>
              <a:t>	</a:t>
            </a:r>
            <a:r>
              <a:rPr lang="en-IN" dirty="0" smtClean="0"/>
              <a:t>@Override         </a:t>
            </a:r>
          </a:p>
          <a:p>
            <a:r>
              <a:rPr lang="en-IN" dirty="0"/>
              <a:t>	</a:t>
            </a:r>
            <a:r>
              <a:rPr lang="en-IN" dirty="0" smtClean="0"/>
              <a:t>public void run() {             </a:t>
            </a:r>
          </a:p>
          <a:p>
            <a:r>
              <a:rPr lang="en-IN" dirty="0"/>
              <a:t>	</a:t>
            </a:r>
            <a:r>
              <a:rPr lang="en-IN" dirty="0" smtClean="0"/>
              <a:t>	Calendar now = </a:t>
            </a:r>
            <a:r>
              <a:rPr lang="en-IN" dirty="0" err="1" smtClean="0"/>
              <a:t>Calendar.getInstance</a:t>
            </a:r>
            <a:r>
              <a:rPr lang="en-IN" dirty="0" smtClean="0"/>
              <a:t>();             					</a:t>
            </a:r>
            <a:r>
              <a:rPr lang="en-IN" dirty="0" err="1" smtClean="0"/>
              <a:t>mClock.setText</a:t>
            </a:r>
            <a:r>
              <a:rPr lang="en-IN" dirty="0" smtClean="0"/>
              <a:t>(</a:t>
            </a:r>
            <a:r>
              <a:rPr lang="en-IN" dirty="0" err="1" smtClean="0"/>
              <a:t>String.format</a:t>
            </a:r>
            <a:r>
              <a:rPr lang="en-IN" dirty="0" smtClean="0"/>
              <a:t>("%02d:%02d:%02d",                     				</a:t>
            </a:r>
            <a:r>
              <a:rPr lang="en-IN" dirty="0" err="1" smtClean="0"/>
              <a:t>now.get</a:t>
            </a:r>
            <a:r>
              <a:rPr lang="en-IN" dirty="0" smtClean="0"/>
              <a:t>(</a:t>
            </a:r>
            <a:r>
              <a:rPr lang="en-IN" dirty="0" err="1" smtClean="0"/>
              <a:t>Calendar.HOUR</a:t>
            </a:r>
            <a:r>
              <a:rPr lang="en-IN" dirty="0" smtClean="0"/>
              <a:t>),  </a:t>
            </a:r>
            <a:r>
              <a:rPr lang="en-IN" dirty="0" err="1" smtClean="0"/>
              <a:t>now.get</a:t>
            </a:r>
            <a:r>
              <a:rPr lang="en-IN" dirty="0" smtClean="0"/>
              <a:t>(</a:t>
            </a:r>
            <a:r>
              <a:rPr lang="en-IN" dirty="0" err="1" smtClean="0"/>
              <a:t>Calendar.MINUTE</a:t>
            </a:r>
            <a:r>
              <a:rPr lang="en-IN" dirty="0" smtClean="0"/>
              <a:t>),                     			</a:t>
            </a:r>
            <a:r>
              <a:rPr lang="en-IN" dirty="0" err="1" smtClean="0"/>
              <a:t>now.get</a:t>
            </a:r>
            <a:r>
              <a:rPr lang="en-IN" dirty="0" smtClean="0"/>
              <a:t>(</a:t>
            </a:r>
            <a:r>
              <a:rPr lang="en-IN" dirty="0" err="1" smtClean="0"/>
              <a:t>Calendar.SECOND</a:t>
            </a:r>
            <a:r>
              <a:rPr lang="en-IN" dirty="0" smtClean="0"/>
              <a:t>)) );             </a:t>
            </a:r>
          </a:p>
          <a:p>
            <a:endParaRPr lang="en-IN" dirty="0"/>
          </a:p>
          <a:p>
            <a:r>
              <a:rPr lang="en-IN" dirty="0" smtClean="0"/>
              <a:t>//Schedule the next update in one second             </a:t>
            </a:r>
          </a:p>
          <a:p>
            <a:endParaRPr lang="en-IN" dirty="0"/>
          </a:p>
          <a:p>
            <a:r>
              <a:rPr lang="en-IN" dirty="0" smtClean="0"/>
              <a:t>		</a:t>
            </a:r>
            <a:r>
              <a:rPr lang="en-IN" dirty="0" err="1" smtClean="0">
                <a:solidFill>
                  <a:srgbClr val="FF0000"/>
                </a:solidFill>
              </a:rPr>
              <a:t>mHandler.postDelayed</a:t>
            </a:r>
            <a:r>
              <a:rPr lang="en-IN" dirty="0" smtClean="0">
                <a:solidFill>
                  <a:srgbClr val="FF0000"/>
                </a:solidFill>
              </a:rPr>
              <a:t>(timerTask,1000);         </a:t>
            </a:r>
            <a:r>
              <a:rPr lang="en-IN" dirty="0" smtClean="0"/>
              <a:t>}     };          </a:t>
            </a:r>
          </a:p>
          <a:p>
            <a:endParaRPr lang="en-IN" dirty="0"/>
          </a:p>
          <a:p>
            <a:r>
              <a:rPr lang="en-IN" dirty="0" smtClean="0"/>
              <a:t>@Override     public void </a:t>
            </a:r>
            <a:r>
              <a:rPr lang="en-IN" dirty="0" err="1" smtClean="0"/>
              <a:t>onResume</a:t>
            </a:r>
            <a:r>
              <a:rPr lang="en-IN" dirty="0" smtClean="0"/>
              <a:t>() {         </a:t>
            </a:r>
          </a:p>
          <a:p>
            <a:r>
              <a:rPr lang="en-IN" dirty="0"/>
              <a:t>	</a:t>
            </a:r>
            <a:r>
              <a:rPr lang="en-IN" dirty="0" smtClean="0"/>
              <a:t>	</a:t>
            </a:r>
            <a:r>
              <a:rPr lang="en-IN" dirty="0" err="1" smtClean="0"/>
              <a:t>super.onResume</a:t>
            </a:r>
            <a:r>
              <a:rPr lang="en-IN" dirty="0" smtClean="0"/>
              <a:t>();         </a:t>
            </a:r>
          </a:p>
          <a:p>
            <a:r>
              <a:rPr lang="en-IN" dirty="0"/>
              <a:t>	</a:t>
            </a:r>
            <a:r>
              <a:rPr lang="en-IN" dirty="0" smtClean="0"/>
              <a:t>	</a:t>
            </a:r>
            <a:r>
              <a:rPr lang="en-IN" dirty="0" err="1" smtClean="0"/>
              <a:t>mHandler.post</a:t>
            </a:r>
            <a:r>
              <a:rPr lang="en-IN" dirty="0" smtClean="0"/>
              <a:t>(</a:t>
            </a:r>
            <a:r>
              <a:rPr lang="en-IN" dirty="0" err="1" smtClean="0"/>
              <a:t>timerTask</a:t>
            </a:r>
            <a:r>
              <a:rPr lang="en-IN" dirty="0" smtClean="0"/>
              <a:t>);     }          </a:t>
            </a:r>
          </a:p>
          <a:p>
            <a:endParaRPr lang="en-IN" dirty="0"/>
          </a:p>
          <a:p>
            <a:r>
              <a:rPr lang="en-IN" dirty="0" smtClean="0"/>
              <a:t>@Override     public void </a:t>
            </a:r>
            <a:r>
              <a:rPr lang="en-IN" dirty="0" err="1" smtClean="0"/>
              <a:t>onPause</a:t>
            </a:r>
            <a:r>
              <a:rPr lang="en-IN" dirty="0" smtClean="0"/>
              <a:t>() {         </a:t>
            </a:r>
          </a:p>
          <a:p>
            <a:r>
              <a:rPr lang="en-IN" dirty="0"/>
              <a:t>	</a:t>
            </a:r>
            <a:r>
              <a:rPr lang="en-IN" dirty="0" smtClean="0"/>
              <a:t>	</a:t>
            </a:r>
            <a:r>
              <a:rPr lang="en-IN" dirty="0" err="1" smtClean="0"/>
              <a:t>super.onPause</a:t>
            </a:r>
            <a:r>
              <a:rPr lang="en-IN" dirty="0" smtClean="0"/>
              <a:t>();         </a:t>
            </a:r>
          </a:p>
          <a:p>
            <a:r>
              <a:rPr lang="en-IN" dirty="0" smtClean="0"/>
              <a:t>		</a:t>
            </a:r>
            <a:r>
              <a:rPr lang="en-IN" dirty="0" err="1" smtClean="0"/>
              <a:t>mHandler.removeCallbacks</a:t>
            </a:r>
            <a:r>
              <a:rPr lang="en-IN" dirty="0" smtClean="0"/>
              <a:t>(</a:t>
            </a:r>
            <a:r>
              <a:rPr lang="en-IN" dirty="0" err="1" smtClean="0"/>
              <a:t>timerTask</a:t>
            </a:r>
            <a:r>
              <a:rPr lang="en-IN" dirty="0" smtClean="0"/>
              <a:t>);     } }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31791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179989" y="193486"/>
            <a:ext cx="191430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 smtClean="0"/>
              <a:t> </a:t>
            </a:r>
            <a:r>
              <a:rPr lang="en-IN" sz="2400" b="1" dirty="0" smtClean="0"/>
              <a:t>Scheduling a </a:t>
            </a:r>
          </a:p>
          <a:p>
            <a:r>
              <a:rPr lang="en-IN" sz="2400" b="1" dirty="0" smtClean="0"/>
              <a:t>Periodic Task </a:t>
            </a:r>
            <a:endParaRPr lang="en-IN" sz="1200" b="1" dirty="0"/>
          </a:p>
        </p:txBody>
      </p:sp>
      <p:sp>
        <p:nvSpPr>
          <p:cNvPr id="3" name="Rectangle 2"/>
          <p:cNvSpPr/>
          <p:nvPr/>
        </p:nvSpPr>
        <p:spPr>
          <a:xfrm>
            <a:off x="1589518" y="1495514"/>
            <a:ext cx="755448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 smtClean="0"/>
              <a:t>public class </a:t>
            </a:r>
            <a:r>
              <a:rPr lang="en-IN" dirty="0" err="1" smtClean="0"/>
              <a:t>AlarmReceiver</a:t>
            </a:r>
            <a:r>
              <a:rPr lang="en-IN" dirty="0" smtClean="0"/>
              <a:t> extends </a:t>
            </a:r>
            <a:r>
              <a:rPr lang="en-IN" dirty="0" err="1" smtClean="0"/>
              <a:t>BroadcastReceiver</a:t>
            </a:r>
            <a:r>
              <a:rPr lang="en-IN" dirty="0" smtClean="0"/>
              <a:t> {     </a:t>
            </a:r>
          </a:p>
          <a:p>
            <a:endParaRPr lang="en-IN" dirty="0"/>
          </a:p>
          <a:p>
            <a:r>
              <a:rPr lang="en-IN" dirty="0" smtClean="0"/>
              <a:t>	@Override     </a:t>
            </a:r>
          </a:p>
          <a:p>
            <a:r>
              <a:rPr lang="en-IN" dirty="0"/>
              <a:t>	</a:t>
            </a:r>
            <a:r>
              <a:rPr lang="en-IN" dirty="0" smtClean="0"/>
              <a:t>public void </a:t>
            </a:r>
            <a:r>
              <a:rPr lang="en-IN" dirty="0" err="1" smtClean="0"/>
              <a:t>onReceive</a:t>
            </a:r>
            <a:r>
              <a:rPr lang="en-IN" dirty="0" smtClean="0"/>
              <a:t>(Context </a:t>
            </a:r>
            <a:r>
              <a:rPr lang="en-IN" dirty="0" err="1" smtClean="0"/>
              <a:t>context</a:t>
            </a:r>
            <a:r>
              <a:rPr lang="en-IN" dirty="0" smtClean="0"/>
              <a:t>, Intent intent) {         </a:t>
            </a:r>
          </a:p>
          <a:p>
            <a:r>
              <a:rPr lang="en-IN" dirty="0"/>
              <a:t>	</a:t>
            </a:r>
            <a:r>
              <a:rPr lang="en-IN" dirty="0" smtClean="0"/>
              <a:t>//display the current time         		</a:t>
            </a:r>
          </a:p>
          <a:p>
            <a:r>
              <a:rPr lang="en-IN" dirty="0"/>
              <a:t>	</a:t>
            </a:r>
            <a:r>
              <a:rPr lang="en-IN" dirty="0" smtClean="0"/>
              <a:t>	Calendar now = </a:t>
            </a:r>
            <a:r>
              <a:rPr lang="en-IN" dirty="0" err="1" smtClean="0"/>
              <a:t>Calendar.getInstance</a:t>
            </a:r>
            <a:r>
              <a:rPr lang="en-IN" dirty="0" smtClean="0"/>
              <a:t>();         </a:t>
            </a:r>
          </a:p>
          <a:p>
            <a:r>
              <a:rPr lang="en-IN" dirty="0"/>
              <a:t>	</a:t>
            </a:r>
            <a:r>
              <a:rPr lang="en-IN" dirty="0" smtClean="0"/>
              <a:t>	</a:t>
            </a:r>
            <a:r>
              <a:rPr lang="en-IN" dirty="0" err="1" smtClean="0"/>
              <a:t>DateFormat</a:t>
            </a:r>
            <a:r>
              <a:rPr lang="en-IN" dirty="0" smtClean="0"/>
              <a:t> formatter = 							</a:t>
            </a:r>
            <a:r>
              <a:rPr lang="en-IN" dirty="0" err="1" smtClean="0"/>
              <a:t>SimpleDateFormat.getTimeInstance</a:t>
            </a:r>
            <a:r>
              <a:rPr lang="en-IN" dirty="0" smtClean="0"/>
              <a:t>();         			</a:t>
            </a:r>
            <a:r>
              <a:rPr lang="en-IN" dirty="0" err="1" smtClean="0"/>
              <a:t>Toast.makeText</a:t>
            </a:r>
            <a:r>
              <a:rPr lang="en-IN" dirty="0" smtClean="0"/>
              <a:t>(context, </a:t>
            </a:r>
            <a:r>
              <a:rPr lang="en-IN" dirty="0" err="1" smtClean="0"/>
              <a:t>formatter.format</a:t>
            </a:r>
            <a:r>
              <a:rPr lang="en-IN" dirty="0" smtClean="0"/>
              <a:t>(</a:t>
            </a:r>
            <a:r>
              <a:rPr lang="en-IN" dirty="0" err="1" smtClean="0"/>
              <a:t>now.getTime</a:t>
            </a:r>
            <a:r>
              <a:rPr lang="en-IN" dirty="0" smtClean="0"/>
              <a:t>()),              			</a:t>
            </a:r>
            <a:r>
              <a:rPr lang="en-IN" dirty="0" err="1" smtClean="0"/>
              <a:t>Toast.LENGTH_SHORT</a:t>
            </a:r>
            <a:r>
              <a:rPr lang="en-IN" dirty="0" smtClean="0"/>
              <a:t>).show();     } }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50446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179989" y="193486"/>
            <a:ext cx="191430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 smtClean="0"/>
              <a:t> </a:t>
            </a:r>
            <a:r>
              <a:rPr lang="en-IN" sz="2400" b="1" dirty="0" smtClean="0"/>
              <a:t>Scheduling a </a:t>
            </a:r>
          </a:p>
          <a:p>
            <a:r>
              <a:rPr lang="en-IN" sz="2400" b="1" dirty="0" smtClean="0"/>
              <a:t>Periodic Task </a:t>
            </a:r>
            <a:endParaRPr lang="en-IN" sz="1200" b="1" dirty="0"/>
          </a:p>
        </p:txBody>
      </p:sp>
      <p:sp>
        <p:nvSpPr>
          <p:cNvPr id="3" name="Rectangle 2"/>
          <p:cNvSpPr/>
          <p:nvPr/>
        </p:nvSpPr>
        <p:spPr>
          <a:xfrm>
            <a:off x="1521152" y="504202"/>
            <a:ext cx="755448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 smtClean="0"/>
              <a:t>Intent </a:t>
            </a:r>
            <a:r>
              <a:rPr lang="en-IN" dirty="0" err="1" smtClean="0"/>
              <a:t>launchIntent</a:t>
            </a:r>
            <a:r>
              <a:rPr lang="en-IN" dirty="0" smtClean="0"/>
              <a:t> = new Intent(this, </a:t>
            </a:r>
            <a:r>
              <a:rPr lang="en-IN" dirty="0" err="1" smtClean="0"/>
              <a:t>AlarmReceiver.class</a:t>
            </a:r>
            <a:r>
              <a:rPr lang="en-IN" dirty="0" smtClean="0"/>
              <a:t>);         </a:t>
            </a:r>
          </a:p>
          <a:p>
            <a:r>
              <a:rPr lang="en-IN" dirty="0" err="1" smtClean="0"/>
              <a:t>mAlarmIntent</a:t>
            </a:r>
            <a:r>
              <a:rPr lang="en-IN" dirty="0" smtClean="0"/>
              <a:t> = </a:t>
            </a:r>
            <a:r>
              <a:rPr lang="en-IN" dirty="0" err="1" smtClean="0"/>
              <a:t>PendingIntent.getBroadcast</a:t>
            </a:r>
            <a:r>
              <a:rPr lang="en-IN" dirty="0" smtClean="0"/>
              <a:t>(this, 0, </a:t>
            </a:r>
            <a:r>
              <a:rPr lang="en-IN" dirty="0" err="1" smtClean="0"/>
              <a:t>launchIntent</a:t>
            </a:r>
            <a:r>
              <a:rPr lang="en-IN" dirty="0" smtClean="0"/>
              <a:t>, 0); </a:t>
            </a:r>
          </a:p>
          <a:p>
            <a:endParaRPr lang="en-IN" dirty="0"/>
          </a:p>
          <a:p>
            <a:r>
              <a:rPr lang="en-IN" dirty="0" smtClean="0"/>
              <a:t>public void </a:t>
            </a:r>
            <a:r>
              <a:rPr lang="en-IN" dirty="0" err="1" smtClean="0"/>
              <a:t>onClick</a:t>
            </a:r>
            <a:r>
              <a:rPr lang="en-IN" dirty="0" smtClean="0"/>
              <a:t>(View v) {         </a:t>
            </a:r>
          </a:p>
          <a:p>
            <a:r>
              <a:rPr lang="en-IN" dirty="0" err="1" smtClean="0"/>
              <a:t>AlarmManager</a:t>
            </a:r>
            <a:r>
              <a:rPr lang="en-IN" dirty="0" smtClean="0"/>
              <a:t> manager = (</a:t>
            </a:r>
            <a:r>
              <a:rPr lang="en-IN" dirty="0" err="1" smtClean="0"/>
              <a:t>AlarmManager</a:t>
            </a:r>
            <a:r>
              <a:rPr lang="en-IN" dirty="0" smtClean="0"/>
              <a:t>)</a:t>
            </a:r>
            <a:r>
              <a:rPr lang="en-IN" dirty="0" err="1" smtClean="0"/>
              <a:t>getSystemService</a:t>
            </a:r>
            <a:r>
              <a:rPr lang="en-IN" dirty="0" smtClean="0"/>
              <a:t>(</a:t>
            </a:r>
            <a:r>
              <a:rPr lang="en-IN" dirty="0" err="1" smtClean="0"/>
              <a:t>Context.ALARM_SERVICE</a:t>
            </a:r>
            <a:r>
              <a:rPr lang="en-IN" dirty="0" smtClean="0"/>
              <a:t>);         </a:t>
            </a:r>
          </a:p>
          <a:p>
            <a:r>
              <a:rPr lang="en-IN" dirty="0" smtClean="0"/>
              <a:t>long interval = 5*1000; //5 seconds                  </a:t>
            </a:r>
          </a:p>
          <a:p>
            <a:r>
              <a:rPr lang="en-IN" dirty="0" smtClean="0"/>
              <a:t>switch(</a:t>
            </a:r>
            <a:r>
              <a:rPr lang="en-IN" dirty="0" err="1" smtClean="0"/>
              <a:t>v.getId</a:t>
            </a:r>
            <a:r>
              <a:rPr lang="en-IN" dirty="0" smtClean="0"/>
              <a:t>()) {         </a:t>
            </a:r>
          </a:p>
          <a:p>
            <a:r>
              <a:rPr lang="en-IN" dirty="0" smtClean="0"/>
              <a:t>case </a:t>
            </a:r>
            <a:r>
              <a:rPr lang="en-IN" dirty="0" err="1" smtClean="0"/>
              <a:t>R.id.start</a:t>
            </a:r>
            <a:r>
              <a:rPr lang="en-IN" dirty="0" smtClean="0"/>
              <a:t>: </a:t>
            </a:r>
          </a:p>
          <a:p>
            <a:endParaRPr lang="en-IN" dirty="0" smtClean="0"/>
          </a:p>
          <a:p>
            <a:r>
              <a:rPr lang="en-IN" dirty="0" smtClean="0"/>
              <a:t>            	</a:t>
            </a:r>
            <a:r>
              <a:rPr lang="en-IN" dirty="0" err="1" smtClean="0"/>
              <a:t>Toast.makeText</a:t>
            </a:r>
            <a:r>
              <a:rPr lang="en-IN" dirty="0" smtClean="0"/>
              <a:t>(this, "Scheduled", </a:t>
            </a:r>
            <a:r>
              <a:rPr lang="en-IN" dirty="0" err="1" smtClean="0"/>
              <a:t>Toast.LENGTH_SHORT</a:t>
            </a:r>
            <a:r>
              <a:rPr lang="en-IN" dirty="0" smtClean="0"/>
              <a:t>).show();             	</a:t>
            </a:r>
            <a:r>
              <a:rPr lang="en-IN" dirty="0" err="1" smtClean="0"/>
              <a:t>manager.setRepeating</a:t>
            </a:r>
            <a:r>
              <a:rPr lang="en-IN" dirty="0" smtClean="0"/>
              <a:t>(</a:t>
            </a:r>
            <a:r>
              <a:rPr lang="en-IN" dirty="0" err="1" smtClean="0"/>
              <a:t>AlarmManager.ELAPSED_REALTIME</a:t>
            </a:r>
            <a:r>
              <a:rPr lang="en-IN" dirty="0" smtClean="0"/>
              <a:t>,                     		</a:t>
            </a:r>
            <a:r>
              <a:rPr lang="en-IN" dirty="0" err="1" smtClean="0"/>
              <a:t>SystemClock.elapsedRealtime</a:t>
            </a:r>
            <a:r>
              <a:rPr lang="en-IN" dirty="0" smtClean="0"/>
              <a:t>()+interval,                     			interval,                     </a:t>
            </a:r>
            <a:r>
              <a:rPr lang="en-IN" dirty="0" err="1" smtClean="0"/>
              <a:t>mAlarmIntent</a:t>
            </a:r>
            <a:r>
              <a:rPr lang="en-IN" dirty="0" smtClean="0"/>
              <a:t>);             </a:t>
            </a:r>
          </a:p>
          <a:p>
            <a:r>
              <a:rPr lang="en-IN" dirty="0"/>
              <a:t>	</a:t>
            </a:r>
            <a:r>
              <a:rPr lang="en-IN" dirty="0" smtClean="0"/>
              <a:t>break;         </a:t>
            </a:r>
          </a:p>
          <a:p>
            <a:r>
              <a:rPr lang="en-IN" dirty="0" smtClean="0"/>
              <a:t>case </a:t>
            </a:r>
            <a:r>
              <a:rPr lang="en-IN" dirty="0" err="1" smtClean="0"/>
              <a:t>R.id.stop</a:t>
            </a:r>
            <a:r>
              <a:rPr lang="en-IN" dirty="0" smtClean="0"/>
              <a:t>:             </a:t>
            </a:r>
          </a:p>
          <a:p>
            <a:r>
              <a:rPr lang="en-IN" dirty="0"/>
              <a:t>	</a:t>
            </a:r>
            <a:r>
              <a:rPr lang="en-IN" dirty="0" err="1" smtClean="0"/>
              <a:t>Toast.makeText</a:t>
            </a:r>
            <a:r>
              <a:rPr lang="en-IN" dirty="0" smtClean="0"/>
              <a:t>(this, "</a:t>
            </a:r>
            <a:r>
              <a:rPr lang="en-IN" dirty="0" err="1" smtClean="0"/>
              <a:t>Canceled</a:t>
            </a:r>
            <a:r>
              <a:rPr lang="en-IN" dirty="0" smtClean="0"/>
              <a:t>", </a:t>
            </a:r>
            <a:r>
              <a:rPr lang="en-IN" dirty="0" err="1" smtClean="0"/>
              <a:t>Toast.LENGTH_SHORT</a:t>
            </a:r>
            <a:r>
              <a:rPr lang="en-IN" dirty="0" smtClean="0"/>
              <a:t>).show();             	</a:t>
            </a:r>
            <a:r>
              <a:rPr lang="en-IN" dirty="0" err="1" smtClean="0"/>
              <a:t>manager.cancel</a:t>
            </a:r>
            <a:r>
              <a:rPr lang="en-IN" dirty="0" smtClean="0"/>
              <a:t>(</a:t>
            </a:r>
            <a:r>
              <a:rPr lang="en-IN" dirty="0" err="1" smtClean="0"/>
              <a:t>mAlarmIntent</a:t>
            </a:r>
            <a:r>
              <a:rPr lang="en-IN" dirty="0" smtClean="0"/>
              <a:t>);            </a:t>
            </a:r>
          </a:p>
          <a:p>
            <a:r>
              <a:rPr lang="en-IN" dirty="0" smtClean="0"/>
              <a:t>	break;         </a:t>
            </a:r>
          </a:p>
          <a:p>
            <a:r>
              <a:rPr lang="en-IN" dirty="0" smtClean="0"/>
              <a:t>default:             </a:t>
            </a:r>
          </a:p>
          <a:p>
            <a:r>
              <a:rPr lang="en-IN" dirty="0"/>
              <a:t>	</a:t>
            </a:r>
            <a:r>
              <a:rPr lang="en-IN" dirty="0" smtClean="0"/>
              <a:t>break;         }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33309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451362" y="261852"/>
            <a:ext cx="36263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400" b="1" dirty="0" smtClean="0"/>
              <a:t>Creating Sticky Operations </a:t>
            </a:r>
            <a:endParaRPr lang="en-IN" sz="2400" b="1" dirty="0"/>
          </a:p>
        </p:txBody>
      </p:sp>
      <p:sp>
        <p:nvSpPr>
          <p:cNvPr id="3" name="Rectangle 2"/>
          <p:cNvSpPr/>
          <p:nvPr/>
        </p:nvSpPr>
        <p:spPr>
          <a:xfrm>
            <a:off x="1091013" y="753446"/>
            <a:ext cx="1014670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000" dirty="0" err="1" smtClean="0"/>
              <a:t>IntentService</a:t>
            </a:r>
            <a:r>
              <a:rPr lang="en-IN" sz="2000" dirty="0" smtClean="0"/>
              <a:t> is a wrapper around Android’s base Service implementation, the key component to doing work in the background without interaction from the user.</a:t>
            </a:r>
            <a:endParaRPr lang="en-IN" sz="2000" dirty="0"/>
          </a:p>
        </p:txBody>
      </p:sp>
      <p:sp>
        <p:nvSpPr>
          <p:cNvPr id="4" name="Rectangle 3"/>
          <p:cNvSpPr/>
          <p:nvPr/>
        </p:nvSpPr>
        <p:spPr>
          <a:xfrm>
            <a:off x="378441" y="1487274"/>
            <a:ext cx="325223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400" b="1" dirty="0" smtClean="0"/>
              <a:t>Running Persistent </a:t>
            </a:r>
          </a:p>
          <a:p>
            <a:r>
              <a:rPr lang="en-IN" sz="2400" b="1" dirty="0" smtClean="0"/>
              <a:t>Background Operations </a:t>
            </a:r>
            <a:endParaRPr lang="en-IN" sz="2400" b="1" dirty="0"/>
          </a:p>
        </p:txBody>
      </p:sp>
      <p:sp>
        <p:nvSpPr>
          <p:cNvPr id="5" name="Rectangle 4"/>
          <p:cNvSpPr/>
          <p:nvPr/>
        </p:nvSpPr>
        <p:spPr>
          <a:xfrm>
            <a:off x="2444097" y="2456770"/>
            <a:ext cx="93918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000" dirty="0" smtClean="0"/>
              <a:t> running in the background indefinitely, performing some operation or monitoring certain events to occur. </a:t>
            </a:r>
            <a:endParaRPr lang="en-IN" sz="2000" dirty="0"/>
          </a:p>
        </p:txBody>
      </p:sp>
      <p:sp>
        <p:nvSpPr>
          <p:cNvPr id="6" name="Rectangle 5"/>
          <p:cNvSpPr/>
          <p:nvPr/>
        </p:nvSpPr>
        <p:spPr>
          <a:xfrm>
            <a:off x="378441" y="3729702"/>
            <a:ext cx="5027775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 smtClean="0"/>
              <a:t> public void </a:t>
            </a:r>
            <a:r>
              <a:rPr lang="en-IN" dirty="0" err="1" smtClean="0"/>
              <a:t>onCreate</a:t>
            </a:r>
            <a:r>
              <a:rPr lang="en-IN" dirty="0" smtClean="0"/>
              <a:t>() {         </a:t>
            </a:r>
          </a:p>
          <a:p>
            <a:r>
              <a:rPr lang="en-IN" dirty="0" smtClean="0"/>
              <a:t>manager = (</a:t>
            </a:r>
            <a:r>
              <a:rPr lang="en-IN" dirty="0" err="1" smtClean="0"/>
              <a:t>LocationManager</a:t>
            </a:r>
            <a:r>
              <a:rPr lang="en-IN" dirty="0" smtClean="0"/>
              <a:t>)</a:t>
            </a:r>
            <a:r>
              <a:rPr lang="en-IN" dirty="0" err="1" smtClean="0"/>
              <a:t>getSystemService</a:t>
            </a:r>
            <a:r>
              <a:rPr lang="en-IN" dirty="0" smtClean="0"/>
              <a:t>(</a:t>
            </a:r>
          </a:p>
          <a:p>
            <a:r>
              <a:rPr lang="en-IN" dirty="0"/>
              <a:t>	</a:t>
            </a:r>
            <a:r>
              <a:rPr lang="en-IN" dirty="0" smtClean="0"/>
              <a:t>LOCATION_SERVICE);        </a:t>
            </a:r>
          </a:p>
          <a:p>
            <a:r>
              <a:rPr lang="en-IN" dirty="0" err="1" smtClean="0"/>
              <a:t>storedLocations</a:t>
            </a:r>
            <a:r>
              <a:rPr lang="en-IN" dirty="0" smtClean="0"/>
              <a:t> = new </a:t>
            </a:r>
            <a:r>
              <a:rPr lang="en-IN" dirty="0" err="1" smtClean="0"/>
              <a:t>ArrayList</a:t>
            </a:r>
            <a:r>
              <a:rPr lang="en-IN" dirty="0" smtClean="0"/>
              <a:t>&lt;Location&gt;();         </a:t>
            </a:r>
            <a:r>
              <a:rPr lang="en-IN" dirty="0" err="1" smtClean="0"/>
              <a:t>Log.i</a:t>
            </a:r>
            <a:r>
              <a:rPr lang="en-IN" dirty="0" smtClean="0"/>
              <a:t>(LOGTAG, "Tracking Service Running...");     } </a:t>
            </a:r>
          </a:p>
          <a:p>
            <a:r>
              <a:rPr lang="en-IN" dirty="0" smtClean="0"/>
              <a:t> </a:t>
            </a:r>
          </a:p>
          <a:p>
            <a:r>
              <a:rPr lang="en-IN" dirty="0" smtClean="0"/>
              <a:t> </a:t>
            </a:r>
            <a:endParaRPr lang="en-IN" dirty="0"/>
          </a:p>
        </p:txBody>
      </p:sp>
      <p:sp>
        <p:nvSpPr>
          <p:cNvPr id="7" name="Rectangle 6"/>
          <p:cNvSpPr/>
          <p:nvPr/>
        </p:nvSpPr>
        <p:spPr>
          <a:xfrm>
            <a:off x="5637375" y="3320241"/>
            <a:ext cx="6096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IN" dirty="0" smtClean="0"/>
              <a:t>public void </a:t>
            </a:r>
            <a:r>
              <a:rPr lang="en-IN" dirty="0" err="1" smtClean="0"/>
              <a:t>startTracking</a:t>
            </a:r>
            <a:r>
              <a:rPr lang="en-IN" dirty="0" smtClean="0"/>
              <a:t>() {         if(!</a:t>
            </a:r>
            <a:r>
              <a:rPr lang="en-IN" dirty="0" err="1" smtClean="0"/>
              <a:t>manager.isProviderEnabled</a:t>
            </a:r>
            <a:r>
              <a:rPr lang="en-IN" dirty="0" smtClean="0"/>
              <a:t>(</a:t>
            </a:r>
            <a:r>
              <a:rPr lang="en-IN" dirty="0" err="1" smtClean="0"/>
              <a:t>LocationManager.GPS_PROVIDER</a:t>
            </a:r>
            <a:r>
              <a:rPr lang="en-IN" dirty="0" smtClean="0"/>
              <a:t>)) {             return;         }         </a:t>
            </a:r>
          </a:p>
          <a:p>
            <a:r>
              <a:rPr lang="en-IN" dirty="0" err="1" smtClean="0"/>
              <a:t>Toast.makeText</a:t>
            </a:r>
            <a:r>
              <a:rPr lang="en-IN" dirty="0" smtClean="0"/>
              <a:t>(this, "Starting Tracker", </a:t>
            </a:r>
            <a:r>
              <a:rPr lang="en-IN" dirty="0" err="1" smtClean="0"/>
              <a:t>Toast.LENGTH_SHORT</a:t>
            </a:r>
            <a:r>
              <a:rPr lang="en-IN" dirty="0" smtClean="0"/>
              <a:t>).show();         </a:t>
            </a:r>
            <a:r>
              <a:rPr lang="en-IN" dirty="0" err="1" smtClean="0"/>
              <a:t>manager.requestLocationUpdates</a:t>
            </a:r>
            <a:r>
              <a:rPr lang="en-IN" dirty="0" smtClean="0"/>
              <a:t>(</a:t>
            </a:r>
            <a:r>
              <a:rPr lang="en-IN" dirty="0" err="1" smtClean="0"/>
              <a:t>LocationManager.GPS_PROVIDER</a:t>
            </a:r>
            <a:r>
              <a:rPr lang="en-IN" dirty="0" smtClean="0"/>
              <a:t>, 30000, 0, this);                  </a:t>
            </a:r>
          </a:p>
          <a:p>
            <a:r>
              <a:rPr lang="en-IN" dirty="0" err="1" smtClean="0"/>
              <a:t>isTracking</a:t>
            </a:r>
            <a:r>
              <a:rPr lang="en-IN" dirty="0" smtClean="0"/>
              <a:t> = true;     }  </a:t>
            </a:r>
          </a:p>
          <a:p>
            <a:r>
              <a:rPr lang="en-IN" dirty="0" smtClean="0"/>
              <a:t>        </a:t>
            </a:r>
          </a:p>
          <a:p>
            <a:r>
              <a:rPr lang="en-IN" dirty="0" smtClean="0"/>
              <a:t>public void </a:t>
            </a:r>
            <a:r>
              <a:rPr lang="en-IN" dirty="0" err="1" smtClean="0"/>
              <a:t>stopTracking</a:t>
            </a:r>
            <a:r>
              <a:rPr lang="en-IN" dirty="0" smtClean="0"/>
              <a:t>() {         </a:t>
            </a:r>
            <a:r>
              <a:rPr lang="en-IN" dirty="0" err="1" smtClean="0"/>
              <a:t>Toast.makeText</a:t>
            </a:r>
            <a:r>
              <a:rPr lang="en-IN" dirty="0" smtClean="0"/>
              <a:t>(this, "Stopping Tracker", </a:t>
            </a:r>
            <a:r>
              <a:rPr lang="en-IN" dirty="0" err="1" smtClean="0"/>
              <a:t>Toast.LENGTH_SHORT</a:t>
            </a:r>
            <a:r>
              <a:rPr lang="en-IN" dirty="0" smtClean="0"/>
              <a:t>).show();         </a:t>
            </a:r>
            <a:r>
              <a:rPr lang="en-IN" dirty="0" err="1" smtClean="0"/>
              <a:t>manager.removeUpdates</a:t>
            </a:r>
            <a:r>
              <a:rPr lang="en-IN" dirty="0" smtClean="0"/>
              <a:t>(this);         </a:t>
            </a:r>
            <a:r>
              <a:rPr lang="en-IN" dirty="0" err="1" smtClean="0"/>
              <a:t>isTracking</a:t>
            </a:r>
            <a:r>
              <a:rPr lang="en-IN" dirty="0" smtClean="0"/>
              <a:t> = false;     }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21465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640411" y="390039"/>
            <a:ext cx="337239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000" b="1" dirty="0" smtClean="0"/>
              <a:t>Launching Other Applications </a:t>
            </a:r>
            <a:endParaRPr lang="en-IN" sz="2000" b="1" dirty="0"/>
          </a:p>
        </p:txBody>
      </p:sp>
      <p:sp>
        <p:nvSpPr>
          <p:cNvPr id="3" name="Rectangle 2"/>
          <p:cNvSpPr/>
          <p:nvPr/>
        </p:nvSpPr>
        <p:spPr>
          <a:xfrm>
            <a:off x="1110953" y="889844"/>
            <a:ext cx="9528561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 smtClean="0"/>
              <a:t>private void </a:t>
            </a:r>
            <a:r>
              <a:rPr lang="en-IN" dirty="0" err="1" smtClean="0"/>
              <a:t>viewPdf</a:t>
            </a:r>
            <a:r>
              <a:rPr lang="en-IN" dirty="0" smtClean="0"/>
              <a:t>(Uri file) {         </a:t>
            </a:r>
          </a:p>
          <a:p>
            <a:r>
              <a:rPr lang="en-IN" dirty="0"/>
              <a:t>	</a:t>
            </a:r>
            <a:r>
              <a:rPr lang="en-IN" dirty="0" smtClean="0"/>
              <a:t>Intent </a:t>
            </a:r>
            <a:r>
              <a:rPr lang="en-IN" dirty="0" err="1" smtClean="0"/>
              <a:t>intent</a:t>
            </a:r>
            <a:r>
              <a:rPr lang="en-IN" dirty="0" smtClean="0"/>
              <a:t>;         intent = new Intent(</a:t>
            </a:r>
            <a:r>
              <a:rPr lang="en-IN" dirty="0" err="1" smtClean="0"/>
              <a:t>Intent.ACTION_VIEW</a:t>
            </a:r>
            <a:r>
              <a:rPr lang="en-IN" dirty="0" smtClean="0"/>
              <a:t>);         	</a:t>
            </a:r>
            <a:r>
              <a:rPr lang="en-IN" dirty="0" err="1" smtClean="0"/>
              <a:t>intent.setDataAndType</a:t>
            </a:r>
            <a:r>
              <a:rPr lang="en-IN" dirty="0" smtClean="0"/>
              <a:t>(file, "application/pdf");         </a:t>
            </a:r>
          </a:p>
          <a:p>
            <a:r>
              <a:rPr lang="en-IN" dirty="0"/>
              <a:t>	</a:t>
            </a:r>
            <a:r>
              <a:rPr lang="en-IN" dirty="0" smtClean="0"/>
              <a:t>try {             </a:t>
            </a:r>
            <a:r>
              <a:rPr lang="en-IN" dirty="0" err="1" smtClean="0"/>
              <a:t>startActivity</a:t>
            </a:r>
            <a:r>
              <a:rPr lang="en-IN" dirty="0" smtClean="0"/>
              <a:t>(intent);         } catch (</a:t>
            </a:r>
            <a:r>
              <a:rPr lang="en-IN" dirty="0" err="1" smtClean="0"/>
              <a:t>ActivityNotFoundException</a:t>
            </a:r>
            <a:r>
              <a:rPr lang="en-IN" dirty="0" smtClean="0"/>
              <a:t> e) {            </a:t>
            </a:r>
          </a:p>
          <a:p>
            <a:r>
              <a:rPr lang="en-IN" dirty="0"/>
              <a:t>	</a:t>
            </a:r>
            <a:r>
              <a:rPr lang="en-IN" dirty="0" smtClean="0"/>
              <a:t>	 //No application to view, ask to download one             </a:t>
            </a:r>
          </a:p>
          <a:p>
            <a:r>
              <a:rPr lang="en-IN" dirty="0"/>
              <a:t>	</a:t>
            </a:r>
            <a:r>
              <a:rPr lang="en-IN" dirty="0" err="1" smtClean="0"/>
              <a:t>AlertDialog.Builder</a:t>
            </a:r>
            <a:r>
              <a:rPr lang="en-IN" dirty="0" smtClean="0"/>
              <a:t> builder = new </a:t>
            </a:r>
            <a:r>
              <a:rPr lang="en-IN" dirty="0" err="1" smtClean="0"/>
              <a:t>AlertDialog.Builder</a:t>
            </a:r>
            <a:r>
              <a:rPr lang="en-IN" dirty="0" smtClean="0"/>
              <a:t>(this);             </a:t>
            </a:r>
          </a:p>
          <a:p>
            <a:r>
              <a:rPr lang="en-IN" dirty="0"/>
              <a:t>	</a:t>
            </a:r>
            <a:r>
              <a:rPr lang="en-IN" dirty="0" err="1" smtClean="0"/>
              <a:t>builder.setTitle</a:t>
            </a:r>
            <a:r>
              <a:rPr lang="en-IN" dirty="0" smtClean="0"/>
              <a:t>("No Application Found");             </a:t>
            </a:r>
          </a:p>
          <a:p>
            <a:r>
              <a:rPr lang="en-IN" dirty="0"/>
              <a:t>	</a:t>
            </a:r>
            <a:r>
              <a:rPr lang="en-IN" dirty="0" err="1" smtClean="0"/>
              <a:t>builder.setMessage</a:t>
            </a:r>
            <a:r>
              <a:rPr lang="en-IN" dirty="0" smtClean="0"/>
              <a:t>("We could not find an application to view PDFs."                     +"  Would 		you like to download one from Android Market?");             	</a:t>
            </a:r>
            <a:r>
              <a:rPr lang="en-IN" dirty="0" err="1" smtClean="0"/>
              <a:t>builder.setPositiveButton</a:t>
            </a:r>
            <a:r>
              <a:rPr lang="en-IN" dirty="0" smtClean="0"/>
              <a:t>("Yes, Please",  new </a:t>
            </a:r>
            <a:r>
              <a:rPr lang="en-IN" dirty="0" err="1" smtClean="0"/>
              <a:t>DialogInterface.OnClickListener</a:t>
            </a:r>
            <a:r>
              <a:rPr lang="en-IN" dirty="0" smtClean="0"/>
              <a:t>() {                 		@Override                 </a:t>
            </a:r>
          </a:p>
          <a:p>
            <a:r>
              <a:rPr lang="en-IN" dirty="0"/>
              <a:t>	</a:t>
            </a:r>
            <a:r>
              <a:rPr lang="en-IN" dirty="0" smtClean="0"/>
              <a:t>public void </a:t>
            </a:r>
            <a:r>
              <a:rPr lang="en-IN" dirty="0" err="1" smtClean="0"/>
              <a:t>onClick</a:t>
            </a:r>
            <a:r>
              <a:rPr lang="en-IN" dirty="0" smtClean="0"/>
              <a:t>(</a:t>
            </a:r>
            <a:r>
              <a:rPr lang="en-IN" dirty="0" err="1" smtClean="0"/>
              <a:t>DialogInterface</a:t>
            </a:r>
            <a:r>
              <a:rPr lang="en-IN" dirty="0" smtClean="0"/>
              <a:t> dialog, </a:t>
            </a:r>
            <a:r>
              <a:rPr lang="en-IN" dirty="0" err="1" smtClean="0"/>
              <a:t>int</a:t>
            </a:r>
            <a:r>
              <a:rPr lang="en-IN" dirty="0" smtClean="0"/>
              <a:t> which) {                     </a:t>
            </a:r>
          </a:p>
          <a:p>
            <a:r>
              <a:rPr lang="en-IN" dirty="0"/>
              <a:t>	</a:t>
            </a:r>
            <a:r>
              <a:rPr lang="en-IN" dirty="0" smtClean="0"/>
              <a:t>	Intent </a:t>
            </a:r>
            <a:r>
              <a:rPr lang="en-IN" dirty="0" err="1" smtClean="0"/>
              <a:t>marketIntent</a:t>
            </a:r>
            <a:r>
              <a:rPr lang="en-IN" dirty="0" smtClean="0"/>
              <a:t> = new Intent(</a:t>
            </a:r>
            <a:r>
              <a:rPr lang="en-IN" dirty="0" err="1" smtClean="0"/>
              <a:t>Intent.ACTION_VIEW</a:t>
            </a:r>
            <a:r>
              <a:rPr lang="en-IN" dirty="0" smtClean="0"/>
              <a:t>);                     				</a:t>
            </a:r>
            <a:r>
              <a:rPr lang="en-IN" dirty="0" err="1" smtClean="0"/>
              <a:t>marketIntent.setData</a:t>
            </a:r>
            <a:r>
              <a:rPr lang="en-IN" dirty="0" smtClean="0"/>
              <a:t>(</a:t>
            </a:r>
            <a:r>
              <a:rPr lang="en-IN" dirty="0" err="1" smtClean="0"/>
              <a:t>Uri.parse</a:t>
            </a:r>
            <a:r>
              <a:rPr lang="en-IN" dirty="0" smtClean="0"/>
              <a:t>("market://</a:t>
            </a:r>
            <a:r>
              <a:rPr lang="en-IN" dirty="0" err="1" smtClean="0"/>
              <a:t>details?id</a:t>
            </a:r>
            <a:r>
              <a:rPr lang="en-IN" dirty="0" smtClean="0"/>
              <a:t>=</a:t>
            </a:r>
            <a:r>
              <a:rPr lang="en-IN" dirty="0" err="1" smtClean="0"/>
              <a:t>com.adobe.reader</a:t>
            </a:r>
            <a:r>
              <a:rPr lang="en-IN" dirty="0" smtClean="0"/>
              <a:t>"));                     		</a:t>
            </a:r>
            <a:r>
              <a:rPr lang="en-IN" dirty="0" err="1" smtClean="0"/>
              <a:t>startActivity</a:t>
            </a:r>
            <a:r>
              <a:rPr lang="en-IN" dirty="0" smtClean="0"/>
              <a:t>(</a:t>
            </a:r>
            <a:r>
              <a:rPr lang="en-IN" dirty="0" err="1" smtClean="0"/>
              <a:t>marketIntent</a:t>
            </a:r>
            <a:r>
              <a:rPr lang="en-IN" dirty="0" smtClean="0"/>
              <a:t>);                 }             });             	</a:t>
            </a:r>
            <a:r>
              <a:rPr lang="en-IN" dirty="0" err="1" smtClean="0"/>
              <a:t>builder.setNegativeButton</a:t>
            </a:r>
            <a:r>
              <a:rPr lang="en-IN" dirty="0" smtClean="0"/>
              <a:t>("No, Thanks", null);             </a:t>
            </a:r>
          </a:p>
          <a:p>
            <a:r>
              <a:rPr lang="en-IN" dirty="0"/>
              <a:t>	</a:t>
            </a:r>
            <a:r>
              <a:rPr lang="en-IN" dirty="0" err="1" smtClean="0"/>
              <a:t>builder.create</a:t>
            </a:r>
            <a:r>
              <a:rPr lang="en-IN" dirty="0" smtClean="0"/>
              <a:t>().show();         }     }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846399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451491" y="304581"/>
            <a:ext cx="35711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000" b="1" smtClean="0"/>
              <a:t> Launching System Applications </a:t>
            </a:r>
            <a:endParaRPr lang="en-IN" sz="2000" b="1" dirty="0"/>
          </a:p>
        </p:txBody>
      </p:sp>
      <p:sp>
        <p:nvSpPr>
          <p:cNvPr id="3" name="Rectangle 2"/>
          <p:cNvSpPr/>
          <p:nvPr/>
        </p:nvSpPr>
        <p:spPr>
          <a:xfrm>
            <a:off x="603903" y="1506005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IN" dirty="0" smtClean="0"/>
              <a:t>Intent </a:t>
            </a:r>
            <a:r>
              <a:rPr lang="en-IN" dirty="0" err="1" smtClean="0"/>
              <a:t>pickIntent</a:t>
            </a:r>
            <a:r>
              <a:rPr lang="en-IN" dirty="0" smtClean="0"/>
              <a:t> = new Intent(); </a:t>
            </a:r>
            <a:r>
              <a:rPr lang="en-IN" dirty="0" err="1" smtClean="0"/>
              <a:t>pickIntent.setAction</a:t>
            </a:r>
            <a:r>
              <a:rPr lang="en-IN" dirty="0" smtClean="0"/>
              <a:t>(</a:t>
            </a:r>
            <a:r>
              <a:rPr lang="en-IN" dirty="0" err="1" smtClean="0"/>
              <a:t>Intent.ACTION_PICK</a:t>
            </a:r>
            <a:r>
              <a:rPr lang="en-IN" dirty="0" smtClean="0"/>
              <a:t>); </a:t>
            </a:r>
            <a:r>
              <a:rPr lang="en-IN" dirty="0" err="1" smtClean="0"/>
              <a:t>pickIntent.setData</a:t>
            </a:r>
            <a:r>
              <a:rPr lang="en-IN" dirty="0" smtClean="0"/>
              <a:t>(URI_TO_CONTACT_TABLE); </a:t>
            </a:r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188809" y="996791"/>
            <a:ext cx="15765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 smtClean="0"/>
              <a:t>Contact Picker </a:t>
            </a:r>
            <a:endParaRPr lang="en-IN" dirty="0"/>
          </a:p>
        </p:txBody>
      </p:sp>
      <p:sp>
        <p:nvSpPr>
          <p:cNvPr id="5" name="Rectangle 4"/>
          <p:cNvSpPr/>
          <p:nvPr/>
        </p:nvSpPr>
        <p:spPr>
          <a:xfrm>
            <a:off x="11165230" y="1366123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mtClean="0"/>
              <a:t>SMS </a:t>
            </a:r>
            <a:endParaRPr lang="en-IN" dirty="0"/>
          </a:p>
        </p:txBody>
      </p:sp>
      <p:sp>
        <p:nvSpPr>
          <p:cNvPr id="6" name="Rectangle 5"/>
          <p:cNvSpPr/>
          <p:nvPr/>
        </p:nvSpPr>
        <p:spPr>
          <a:xfrm>
            <a:off x="7252531" y="1735455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IN" dirty="0" smtClean="0"/>
              <a:t>Intent </a:t>
            </a:r>
            <a:r>
              <a:rPr lang="en-IN" dirty="0" err="1" smtClean="0"/>
              <a:t>smsIntent</a:t>
            </a:r>
            <a:r>
              <a:rPr lang="en-IN" dirty="0" smtClean="0"/>
              <a:t> = new Intent(); </a:t>
            </a:r>
            <a:r>
              <a:rPr lang="en-IN" dirty="0" err="1" smtClean="0"/>
              <a:t>smsIntent.setAction</a:t>
            </a:r>
            <a:r>
              <a:rPr lang="en-IN" dirty="0" smtClean="0"/>
              <a:t>(</a:t>
            </a:r>
            <a:r>
              <a:rPr lang="en-IN" dirty="0" err="1" smtClean="0"/>
              <a:t>Intent.ACTION_VIEW</a:t>
            </a:r>
            <a:r>
              <a:rPr lang="en-IN" dirty="0" smtClean="0"/>
              <a:t>); </a:t>
            </a:r>
            <a:r>
              <a:rPr lang="en-IN" dirty="0" err="1" smtClean="0"/>
              <a:t>smsIntent.setType</a:t>
            </a:r>
            <a:r>
              <a:rPr lang="en-IN" dirty="0" smtClean="0"/>
              <a:t>(“</a:t>
            </a:r>
            <a:r>
              <a:rPr lang="en-IN" dirty="0" err="1" smtClean="0"/>
              <a:t>vnd.android-dir</a:t>
            </a:r>
            <a:r>
              <a:rPr lang="en-IN" dirty="0" smtClean="0"/>
              <a:t>/mms-</a:t>
            </a:r>
            <a:r>
              <a:rPr lang="en-IN" dirty="0" err="1" smtClean="0"/>
              <a:t>sms</a:t>
            </a:r>
            <a:r>
              <a:rPr lang="en-IN" dirty="0" smtClean="0"/>
              <a:t>”); </a:t>
            </a:r>
            <a:r>
              <a:rPr lang="en-IN" dirty="0" err="1" smtClean="0"/>
              <a:t>smsIntent.putExtra</a:t>
            </a:r>
            <a:r>
              <a:rPr lang="en-IN" dirty="0" smtClean="0"/>
              <a:t>(“address”, “8885551234”); </a:t>
            </a:r>
            <a:r>
              <a:rPr lang="en-IN" dirty="0" err="1" smtClean="0"/>
              <a:t>smsIntent.putExtra</a:t>
            </a:r>
            <a:r>
              <a:rPr lang="en-IN" dirty="0" smtClean="0"/>
              <a:t>(“</a:t>
            </a:r>
            <a:r>
              <a:rPr lang="en-IN" dirty="0" err="1" smtClean="0"/>
              <a:t>sms_body</a:t>
            </a:r>
            <a:r>
              <a:rPr lang="en-IN" dirty="0" smtClean="0"/>
              <a:t>”, “Body Text”);</a:t>
            </a:r>
            <a:endParaRPr lang="en-IN" dirty="0"/>
          </a:p>
        </p:txBody>
      </p:sp>
      <p:sp>
        <p:nvSpPr>
          <p:cNvPr id="7" name="Rectangle 6"/>
          <p:cNvSpPr/>
          <p:nvPr/>
        </p:nvSpPr>
        <p:spPr>
          <a:xfrm>
            <a:off x="603903" y="3559760"/>
            <a:ext cx="67711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 smtClean="0"/>
              <a:t>Intent </a:t>
            </a:r>
            <a:r>
              <a:rPr lang="en-IN" dirty="0" err="1" smtClean="0"/>
              <a:t>pageIntent</a:t>
            </a:r>
            <a:r>
              <a:rPr lang="en-IN" dirty="0" smtClean="0"/>
              <a:t> = new Intent(); </a:t>
            </a:r>
            <a:r>
              <a:rPr lang="en-IN" dirty="0" err="1" smtClean="0"/>
              <a:t>pageIntent.setAction</a:t>
            </a:r>
            <a:r>
              <a:rPr lang="en-IN" dirty="0" smtClean="0"/>
              <a:t>(</a:t>
            </a:r>
            <a:r>
              <a:rPr lang="en-IN" dirty="0" err="1" smtClean="0"/>
              <a:t>Intent.ACTION_VIEW</a:t>
            </a:r>
            <a:r>
              <a:rPr lang="en-IN" dirty="0" smtClean="0"/>
              <a:t>); </a:t>
            </a:r>
            <a:r>
              <a:rPr lang="en-IN" dirty="0" err="1" smtClean="0"/>
              <a:t>pageIntent.setData</a:t>
            </a:r>
            <a:r>
              <a:rPr lang="en-IN" dirty="0" smtClean="0"/>
              <a:t>(</a:t>
            </a:r>
            <a:r>
              <a:rPr lang="en-IN" dirty="0" err="1" smtClean="0"/>
              <a:t>Uri.parse</a:t>
            </a:r>
            <a:r>
              <a:rPr lang="en-IN" dirty="0" smtClean="0"/>
              <a:t>(“http://WEB_ADDRESS_TO_VIEW”)); </a:t>
            </a:r>
            <a:endParaRPr lang="en-IN" dirty="0"/>
          </a:p>
        </p:txBody>
      </p:sp>
      <p:sp>
        <p:nvSpPr>
          <p:cNvPr id="8" name="Rectangle 7"/>
          <p:cNvSpPr/>
          <p:nvPr/>
        </p:nvSpPr>
        <p:spPr>
          <a:xfrm>
            <a:off x="257498" y="2878440"/>
            <a:ext cx="22253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 smtClean="0"/>
              <a:t>To display a web page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689705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321</Words>
  <Application>Microsoft Office PowerPoint</Application>
  <PresentationFormat>Widescreen</PresentationFormat>
  <Paragraphs>101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Arthi</dc:creator>
  <cp:lastModifiedBy>Arthi</cp:lastModifiedBy>
  <cp:revision>1</cp:revision>
  <dcterms:created xsi:type="dcterms:W3CDTF">2018-03-24T16:04:52Z</dcterms:created>
  <dcterms:modified xsi:type="dcterms:W3CDTF">2018-03-24T16:05:28Z</dcterms:modified>
</cp:coreProperties>
</file>