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4A38-D9C2-4A63-ABF9-7D09B43C74E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4B0B-C918-454A-ACF7-F8FCCD0D3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268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4A38-D9C2-4A63-ABF9-7D09B43C74E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4B0B-C918-454A-ACF7-F8FCCD0D3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60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4A38-D9C2-4A63-ABF9-7D09B43C74E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4B0B-C918-454A-ACF7-F8FCCD0D3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518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4A38-D9C2-4A63-ABF9-7D09B43C74E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4B0B-C918-454A-ACF7-F8FCCD0D3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39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4A38-D9C2-4A63-ABF9-7D09B43C74E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4B0B-C918-454A-ACF7-F8FCCD0D3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575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4A38-D9C2-4A63-ABF9-7D09B43C74E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4B0B-C918-454A-ACF7-F8FCCD0D3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763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4A38-D9C2-4A63-ABF9-7D09B43C74E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4B0B-C918-454A-ACF7-F8FCCD0D3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51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4A38-D9C2-4A63-ABF9-7D09B43C74E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4B0B-C918-454A-ACF7-F8FCCD0D3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15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4A38-D9C2-4A63-ABF9-7D09B43C74E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4B0B-C918-454A-ACF7-F8FCCD0D3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97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4A38-D9C2-4A63-ABF9-7D09B43C74E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4B0B-C918-454A-ACF7-F8FCCD0D3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301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4A38-D9C2-4A63-ABF9-7D09B43C74E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4B0B-C918-454A-ACF7-F8FCCD0D3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33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04A38-D9C2-4A63-ABF9-7D09B43C74E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94B0B-C918-454A-ACF7-F8FCCD0D3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7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2099733"/>
            <a:ext cx="10297347" cy="2677648"/>
          </a:xfrm>
        </p:spPr>
        <p:txBody>
          <a:bodyPr/>
          <a:lstStyle/>
          <a:p>
            <a:r>
              <a:rPr lang="en-US" sz="6000" b="1" dirty="0" smtClean="0"/>
              <a:t>UNIT - V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400" b="1" dirty="0"/>
              <a:t>Working with Libraries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15385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Creating Java Library JARs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57425"/>
            <a:ext cx="10560796" cy="3762375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/>
              <a:t>Create a JAR-based library that accesses only Java 5 (and earlier) APIs via </a:t>
            </a:r>
            <a:r>
              <a:rPr lang="en-US" dirty="0" smtClean="0"/>
              <a:t>JDK command-line </a:t>
            </a:r>
            <a:r>
              <a:rPr lang="en-US" dirty="0"/>
              <a:t>tools or Eclipse</a:t>
            </a:r>
            <a:r>
              <a:rPr lang="en-US" dirty="0" smtClean="0"/>
              <a:t>.</a:t>
            </a:r>
          </a:p>
          <a:p>
            <a:r>
              <a:rPr lang="en-US" dirty="0"/>
              <a:t>Suppose you plan to create a simple library of math-oriented utilities. This library </a:t>
            </a:r>
            <a:r>
              <a:rPr lang="en-US" dirty="0" smtClean="0"/>
              <a:t>will consist </a:t>
            </a:r>
            <a:r>
              <a:rPr lang="en-US" dirty="0"/>
              <a:t>of a single </a:t>
            </a:r>
            <a:r>
              <a:rPr lang="en-US" dirty="0" err="1"/>
              <a:t>MathUtils</a:t>
            </a:r>
            <a:r>
              <a:rPr lang="en-US" dirty="0"/>
              <a:t> class with various static methods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/>
              <a:t>// </a:t>
            </a:r>
            <a:r>
              <a:rPr lang="en-US" b="1" dirty="0" err="1" smtClean="0"/>
              <a:t>MathUtils.javapublic</a:t>
            </a:r>
            <a:r>
              <a:rPr lang="en-US" b="1" dirty="0" smtClean="0"/>
              <a:t> </a:t>
            </a:r>
            <a:r>
              <a:rPr lang="en-US" b="1" dirty="0"/>
              <a:t>class </a:t>
            </a:r>
            <a:r>
              <a:rPr lang="en-US" b="1" dirty="0" err="1"/>
              <a:t>MathUtils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{</a:t>
            </a:r>
          </a:p>
          <a:p>
            <a:pPr marL="0" indent="0">
              <a:buNone/>
            </a:pPr>
            <a:r>
              <a:rPr lang="en-US" b="1" dirty="0"/>
              <a:t>public static long factorial(long n)</a:t>
            </a:r>
          </a:p>
          <a:p>
            <a:pPr marL="0" indent="0">
              <a:buNone/>
            </a:pPr>
            <a:r>
              <a:rPr lang="en-US" b="1" dirty="0"/>
              <a:t>{</a:t>
            </a:r>
          </a:p>
          <a:p>
            <a:pPr marL="0" indent="0">
              <a:buNone/>
            </a:pPr>
            <a:r>
              <a:rPr lang="en-US" b="1" dirty="0"/>
              <a:t>if (n &lt;= 0)</a:t>
            </a:r>
          </a:p>
          <a:p>
            <a:pPr marL="0" indent="0">
              <a:buNone/>
            </a:pPr>
            <a:r>
              <a:rPr lang="en-US" b="1" dirty="0"/>
              <a:t>return 1;</a:t>
            </a:r>
          </a:p>
          <a:p>
            <a:pPr marL="0" indent="0">
              <a:buNone/>
            </a:pPr>
            <a:r>
              <a:rPr lang="en-US" b="1" dirty="0"/>
              <a:t>else</a:t>
            </a:r>
          </a:p>
          <a:p>
            <a:pPr marL="0" indent="0">
              <a:buNone/>
            </a:pPr>
            <a:r>
              <a:rPr lang="en-US" b="1" dirty="0"/>
              <a:t>return n*factorial(n-1);</a:t>
            </a:r>
          </a:p>
          <a:p>
            <a:pPr marL="0" indent="0">
              <a:buNone/>
            </a:pPr>
            <a:r>
              <a:rPr lang="en-US" b="1" dirty="0" smtClean="0"/>
              <a:t>} }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8011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MathUtils</a:t>
            </a:r>
            <a:r>
              <a:rPr lang="en-US" dirty="0"/>
              <a:t> currently consists of a single static factorial() method for computing </a:t>
            </a:r>
            <a:r>
              <a:rPr lang="en-US" dirty="0" smtClean="0"/>
              <a:t>and returning </a:t>
            </a:r>
            <a:r>
              <a:rPr lang="en-US" dirty="0"/>
              <a:t>factorials (perhaps for use in calculating permutations and combinations). </a:t>
            </a:r>
            <a:r>
              <a:rPr lang="en-US" dirty="0" smtClean="0"/>
              <a:t>You might </a:t>
            </a:r>
            <a:r>
              <a:rPr lang="en-US" dirty="0"/>
              <a:t>eventually expand this class to support fast Fourier transforms and other </a:t>
            </a:r>
            <a:r>
              <a:rPr lang="en-US" dirty="0" smtClean="0"/>
              <a:t>math operations </a:t>
            </a:r>
            <a:r>
              <a:rPr lang="en-US" dirty="0"/>
              <a:t>not supported by the </a:t>
            </a:r>
            <a:r>
              <a:rPr lang="en-US" dirty="0" err="1"/>
              <a:t>java.lang.Math</a:t>
            </a:r>
            <a:r>
              <a:rPr lang="en-US" dirty="0"/>
              <a:t> class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 Developing </a:t>
            </a:r>
            <a:r>
              <a:rPr lang="en-US" dirty="0"/>
              <a:t>a JAR-based library with the JDK is trivial. Perform the following steps </a:t>
            </a:r>
            <a:r>
              <a:rPr lang="en-US" dirty="0" smtClean="0"/>
              <a:t>to create </a:t>
            </a:r>
            <a:r>
              <a:rPr lang="en-US" dirty="0"/>
              <a:t>a </a:t>
            </a:r>
            <a:r>
              <a:rPr lang="en-US" b="1" dirty="0"/>
              <a:t>mathutils.jar</a:t>
            </a:r>
            <a:r>
              <a:rPr lang="en-US" dirty="0"/>
              <a:t> file that contains the </a:t>
            </a:r>
            <a:r>
              <a:rPr lang="en-US" dirty="0" err="1"/>
              <a:t>MathUtils</a:t>
            </a:r>
            <a:r>
              <a:rPr lang="en-US" dirty="0"/>
              <a:t> class:</a:t>
            </a:r>
          </a:p>
        </p:txBody>
      </p:sp>
    </p:spTree>
    <p:extLst>
      <p:ext uri="{BB962C8B-B14F-4D97-AF65-F5344CB8AC3E}">
        <p14:creationId xmlns:p14="http://schemas.microsoft.com/office/powerpoint/2010/main" val="4027284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6" y="2300288"/>
            <a:ext cx="10501312" cy="45577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1. </a:t>
            </a:r>
            <a:r>
              <a:rPr lang="en-US" dirty="0" smtClean="0"/>
              <a:t>start Eclipse </a:t>
            </a:r>
            <a:r>
              <a:rPr lang="en-US" dirty="0"/>
              <a:t>IDE if not already running.</a:t>
            </a:r>
          </a:p>
          <a:p>
            <a:pPr marL="0" indent="0">
              <a:buNone/>
            </a:pPr>
            <a:r>
              <a:rPr lang="en-US" b="1" dirty="0"/>
              <a:t>2. </a:t>
            </a:r>
            <a:r>
              <a:rPr lang="en-US" dirty="0"/>
              <a:t>Select New from the File menu and Java Project from the resulting </a:t>
            </a:r>
            <a:r>
              <a:rPr lang="en-US" dirty="0" smtClean="0"/>
              <a:t>popup menu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b="1" dirty="0"/>
              <a:t>3. </a:t>
            </a:r>
            <a:r>
              <a:rPr lang="en-US" dirty="0"/>
              <a:t>On the resulting </a:t>
            </a:r>
            <a:r>
              <a:rPr lang="en-US" i="1" dirty="0"/>
              <a:t>New Java Project </a:t>
            </a:r>
            <a:r>
              <a:rPr lang="en-US" dirty="0"/>
              <a:t>dialog box, enter </a:t>
            </a:r>
            <a:r>
              <a:rPr lang="en-US" b="1" dirty="0" err="1"/>
              <a:t>mathutils</a:t>
            </a:r>
            <a:r>
              <a:rPr lang="en-US" b="1" dirty="0"/>
              <a:t> </a:t>
            </a:r>
            <a:r>
              <a:rPr lang="en-US" dirty="0"/>
              <a:t>into </a:t>
            </a:r>
            <a:r>
              <a:rPr lang="en-US" dirty="0" smtClean="0"/>
              <a:t>the Project name </a:t>
            </a:r>
            <a:r>
              <a:rPr lang="en-US" dirty="0" err="1" smtClean="0"/>
              <a:t>textfield</a:t>
            </a:r>
            <a:r>
              <a:rPr lang="en-US" dirty="0" smtClean="0"/>
              <a:t> </a:t>
            </a:r>
            <a:r>
              <a:rPr lang="en-US" dirty="0"/>
              <a:t>and click the Finish button.</a:t>
            </a:r>
          </a:p>
          <a:p>
            <a:pPr marL="0" indent="0">
              <a:buNone/>
            </a:pPr>
            <a:r>
              <a:rPr lang="fr-FR" b="1" dirty="0"/>
              <a:t>4. </a:t>
            </a:r>
            <a:r>
              <a:rPr lang="fr-FR" dirty="0" err="1"/>
              <a:t>Expand</a:t>
            </a:r>
            <a:r>
              <a:rPr lang="fr-FR" dirty="0"/>
              <a:t> Package </a:t>
            </a:r>
            <a:r>
              <a:rPr lang="fr-FR" dirty="0" err="1"/>
              <a:t>Explorer’s</a:t>
            </a:r>
            <a:r>
              <a:rPr lang="fr-FR" dirty="0"/>
              <a:t> </a:t>
            </a:r>
            <a:r>
              <a:rPr lang="fr-FR" dirty="0" err="1"/>
              <a:t>mathutils</a:t>
            </a:r>
            <a:r>
              <a:rPr lang="fr-FR" dirty="0"/>
              <a:t> </a:t>
            </a:r>
            <a:r>
              <a:rPr lang="fr-FR" dirty="0" err="1"/>
              <a:t>node</a:t>
            </a:r>
            <a:r>
              <a:rPr lang="fr-FR" dirty="0"/>
              <a:t>.</a:t>
            </a:r>
          </a:p>
          <a:p>
            <a:pPr marL="0" indent="0" algn="just">
              <a:buNone/>
            </a:pPr>
            <a:r>
              <a:rPr lang="en-US" b="1" dirty="0"/>
              <a:t>5. </a:t>
            </a:r>
            <a:r>
              <a:rPr lang="en-US" dirty="0"/>
              <a:t>Right-click the </a:t>
            </a:r>
            <a:r>
              <a:rPr lang="en-US" dirty="0" err="1"/>
              <a:t>src</a:t>
            </a:r>
            <a:r>
              <a:rPr lang="en-US" dirty="0"/>
              <a:t> node (underneath </a:t>
            </a:r>
            <a:r>
              <a:rPr lang="en-US" dirty="0" err="1"/>
              <a:t>mathutils</a:t>
            </a:r>
            <a:r>
              <a:rPr lang="en-US" dirty="0"/>
              <a:t>) and select New, </a:t>
            </a:r>
            <a:r>
              <a:rPr lang="en-US" dirty="0" smtClean="0"/>
              <a:t>followed by </a:t>
            </a:r>
            <a:r>
              <a:rPr lang="en-US" dirty="0"/>
              <a:t>Package from the resulting pop-up menus.</a:t>
            </a:r>
          </a:p>
          <a:p>
            <a:pPr marL="0" indent="0">
              <a:buNone/>
            </a:pPr>
            <a:r>
              <a:rPr lang="en-US" b="1" dirty="0"/>
              <a:t>6. </a:t>
            </a:r>
            <a:r>
              <a:rPr lang="en-US" dirty="0"/>
              <a:t>On the resulting </a:t>
            </a:r>
            <a:r>
              <a:rPr lang="en-US" i="1" dirty="0"/>
              <a:t>New Java Package </a:t>
            </a:r>
            <a:r>
              <a:rPr lang="en-US" dirty="0"/>
              <a:t>dialog box, </a:t>
            </a:r>
            <a:r>
              <a:rPr lang="en-US" dirty="0" smtClean="0"/>
              <a:t>enter </a:t>
            </a:r>
            <a:r>
              <a:rPr lang="en-US" b="1" dirty="0" err="1" smtClean="0"/>
              <a:t>com.sjc.mathutils</a:t>
            </a:r>
            <a:r>
              <a:rPr lang="en-US" b="1" dirty="0" smtClean="0"/>
              <a:t> </a:t>
            </a:r>
            <a:r>
              <a:rPr lang="en-US" dirty="0"/>
              <a:t>into the Name field and click Finish.</a:t>
            </a:r>
          </a:p>
          <a:p>
            <a:pPr marL="0" indent="0" algn="just">
              <a:buNone/>
            </a:pPr>
            <a:r>
              <a:rPr lang="en-US" b="1" dirty="0"/>
              <a:t>7. </a:t>
            </a:r>
            <a:r>
              <a:rPr lang="en-US" dirty="0"/>
              <a:t>Right-click the resulting </a:t>
            </a:r>
            <a:r>
              <a:rPr lang="en-US" dirty="0" err="1" smtClean="0"/>
              <a:t>com.sjc.mathutils</a:t>
            </a:r>
            <a:r>
              <a:rPr lang="en-US" dirty="0" smtClean="0"/>
              <a:t> </a:t>
            </a:r>
            <a:r>
              <a:rPr lang="en-US" dirty="0"/>
              <a:t>node and select New</a:t>
            </a:r>
            <a:r>
              <a:rPr lang="en-US" dirty="0" smtClean="0"/>
              <a:t>, </a:t>
            </a:r>
            <a:r>
              <a:rPr lang="en-US" dirty="0"/>
              <a:t>followed by Class on the resulting pop-up menus.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82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763" y="2314575"/>
            <a:ext cx="11601449" cy="4543425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b="1" dirty="0" smtClean="0"/>
              <a:t>8</a:t>
            </a:r>
            <a:r>
              <a:rPr lang="en-US" b="1" dirty="0"/>
              <a:t>. </a:t>
            </a:r>
            <a:r>
              <a:rPr lang="en-US" dirty="0"/>
              <a:t>On the resulting </a:t>
            </a:r>
            <a:r>
              <a:rPr lang="en-US" i="1" dirty="0"/>
              <a:t>New Java Class </a:t>
            </a:r>
            <a:r>
              <a:rPr lang="en-US" dirty="0"/>
              <a:t>dialog box, enter </a:t>
            </a:r>
            <a:r>
              <a:rPr lang="en-US" b="1" dirty="0" err="1"/>
              <a:t>MathUtils</a:t>
            </a:r>
            <a:r>
              <a:rPr lang="en-US" b="1" dirty="0"/>
              <a:t> </a:t>
            </a:r>
            <a:r>
              <a:rPr lang="en-US" dirty="0"/>
              <a:t>into </a:t>
            </a:r>
            <a:r>
              <a:rPr lang="en-US" dirty="0" smtClean="0"/>
              <a:t>the Name </a:t>
            </a:r>
            <a:r>
              <a:rPr lang="en-US" dirty="0"/>
              <a:t>field and click Finish.</a:t>
            </a:r>
          </a:p>
          <a:p>
            <a:pPr marL="0" indent="0" algn="just">
              <a:buNone/>
            </a:pPr>
            <a:r>
              <a:rPr lang="en-US" b="1" dirty="0"/>
              <a:t>9. </a:t>
            </a:r>
            <a:r>
              <a:rPr lang="en-US" dirty="0" smtClean="0"/>
              <a:t>Type your Code then save.</a:t>
            </a:r>
            <a:endParaRPr lang="en-US" dirty="0"/>
          </a:p>
          <a:p>
            <a:pPr marL="0" indent="0" algn="just">
              <a:buNone/>
            </a:pPr>
            <a:r>
              <a:rPr lang="en-US" b="1" dirty="0"/>
              <a:t>10. </a:t>
            </a:r>
            <a:r>
              <a:rPr lang="en-US" dirty="0"/>
              <a:t>Right-click the </a:t>
            </a:r>
            <a:r>
              <a:rPr lang="en-US" dirty="0" err="1"/>
              <a:t>mathutils</a:t>
            </a:r>
            <a:r>
              <a:rPr lang="en-US" dirty="0"/>
              <a:t> project node and select Build Project from </a:t>
            </a:r>
            <a:r>
              <a:rPr lang="en-US" dirty="0" smtClean="0"/>
              <a:t>the resulting </a:t>
            </a:r>
            <a:r>
              <a:rPr lang="en-US" dirty="0"/>
              <a:t>pop-up menu. (You might have to deselect Build </a:t>
            </a:r>
            <a:r>
              <a:rPr lang="en-US" dirty="0" smtClean="0"/>
              <a:t>Automatically from </a:t>
            </a:r>
            <a:r>
              <a:rPr lang="en-US" dirty="0"/>
              <a:t>the project menu first.)</a:t>
            </a:r>
          </a:p>
          <a:p>
            <a:pPr marL="0" indent="0" algn="just">
              <a:buNone/>
            </a:pPr>
            <a:r>
              <a:rPr lang="en-US" b="1" dirty="0"/>
              <a:t>11. </a:t>
            </a:r>
            <a:r>
              <a:rPr lang="en-US" dirty="0"/>
              <a:t>Right-click the </a:t>
            </a:r>
            <a:r>
              <a:rPr lang="en-US" dirty="0" err="1"/>
              <a:t>mathutils</a:t>
            </a:r>
            <a:r>
              <a:rPr lang="en-US" dirty="0"/>
              <a:t> project node and select Export from </a:t>
            </a:r>
            <a:r>
              <a:rPr lang="en-US" dirty="0" smtClean="0"/>
              <a:t>the resulting </a:t>
            </a:r>
            <a:r>
              <a:rPr lang="en-US" dirty="0"/>
              <a:t>pop-up menu.</a:t>
            </a:r>
          </a:p>
          <a:p>
            <a:pPr marL="0" indent="0" algn="just">
              <a:buNone/>
            </a:pPr>
            <a:r>
              <a:rPr lang="en-US" b="1" dirty="0"/>
              <a:t>12. </a:t>
            </a:r>
            <a:r>
              <a:rPr lang="en-US" dirty="0"/>
              <a:t>On the resulting </a:t>
            </a:r>
            <a:r>
              <a:rPr lang="en-US" i="1" dirty="0"/>
              <a:t>Export </a:t>
            </a:r>
            <a:r>
              <a:rPr lang="en-US" dirty="0"/>
              <a:t>dialog box, select JAR file under the Java </a:t>
            </a:r>
            <a:r>
              <a:rPr lang="en-US" dirty="0" smtClean="0"/>
              <a:t>node and </a:t>
            </a:r>
            <a:r>
              <a:rPr lang="en-US" dirty="0"/>
              <a:t>click the Next button.</a:t>
            </a:r>
          </a:p>
          <a:p>
            <a:pPr marL="0" indent="0" algn="just">
              <a:buNone/>
            </a:pPr>
            <a:r>
              <a:rPr lang="en-US" b="1" dirty="0"/>
              <a:t>13. </a:t>
            </a:r>
            <a:r>
              <a:rPr lang="en-US" dirty="0"/>
              <a:t>On the resulting JAR Export pane, keep the defaults but </a:t>
            </a:r>
            <a:r>
              <a:rPr lang="en-US" dirty="0" smtClean="0"/>
              <a:t>enter mathutils.jar </a:t>
            </a:r>
            <a:r>
              <a:rPr lang="en-US" dirty="0"/>
              <a:t>in the JAR file </a:t>
            </a:r>
            <a:r>
              <a:rPr lang="en-US" dirty="0" err="1"/>
              <a:t>textfield</a:t>
            </a:r>
            <a:r>
              <a:rPr lang="en-US" dirty="0"/>
              <a:t>. Click Finish. 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The resulting mathutils.jar </a:t>
            </a:r>
            <a:r>
              <a:rPr lang="en-US" dirty="0"/>
              <a:t>file is created in your Eclipse workspace’s root directory.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97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Using Java Library JARs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613" y="2603500"/>
            <a:ext cx="11572875" cy="42545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You’ve successfully built mathutils.jar and want to learn how to integrate this JAR </a:t>
            </a:r>
            <a:r>
              <a:rPr lang="en-US" dirty="0" smtClean="0"/>
              <a:t>file into </a:t>
            </a:r>
            <a:r>
              <a:rPr lang="en-US" dirty="0"/>
              <a:t>your Eclipse-based Android projects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Y</a:t>
            </a:r>
            <a:r>
              <a:rPr lang="en-US" dirty="0" smtClean="0"/>
              <a:t>ou’ll </a:t>
            </a:r>
            <a:r>
              <a:rPr lang="en-US" dirty="0"/>
              <a:t>need an Android app to try out </a:t>
            </a:r>
            <a:r>
              <a:rPr lang="en-US" dirty="0" smtClean="0"/>
              <a:t>this library</a:t>
            </a:r>
          </a:p>
          <a:p>
            <a:pPr algn="just"/>
            <a:r>
              <a:rPr lang="en-US" dirty="0"/>
              <a:t>Use your platform’s file manager program (such as Windows </a:t>
            </a:r>
            <a:r>
              <a:rPr lang="en-US" dirty="0" smtClean="0"/>
              <a:t>XP’s Windows </a:t>
            </a:r>
            <a:r>
              <a:rPr lang="en-US" dirty="0"/>
              <a:t>Explorer) to select and drag the previously </a:t>
            </a:r>
            <a:r>
              <a:rPr lang="en-US" dirty="0" smtClean="0"/>
              <a:t>created mathutils.jar </a:t>
            </a:r>
            <a:r>
              <a:rPr lang="en-US" dirty="0"/>
              <a:t>file to the libs </a:t>
            </a:r>
            <a:r>
              <a:rPr lang="en-US" dirty="0" smtClean="0"/>
              <a:t>node available on your Application folder</a:t>
            </a:r>
          </a:p>
          <a:p>
            <a:pPr algn="just"/>
            <a:r>
              <a:rPr lang="en-US" dirty="0"/>
              <a:t>Right-click mathutils.jar and select Build Path followed by </a:t>
            </a:r>
            <a:r>
              <a:rPr lang="en-US" dirty="0" smtClean="0"/>
              <a:t>Configure Build </a:t>
            </a:r>
            <a:r>
              <a:rPr lang="en-US" dirty="0"/>
              <a:t>Path on the resulting pop-up menus.</a:t>
            </a:r>
          </a:p>
          <a:p>
            <a:pPr algn="just"/>
            <a:r>
              <a:rPr lang="en-US" dirty="0" smtClean="0"/>
              <a:t>On </a:t>
            </a:r>
            <a:r>
              <a:rPr lang="en-US" dirty="0"/>
              <a:t>the resulting </a:t>
            </a:r>
            <a:r>
              <a:rPr lang="en-US" i="1" dirty="0"/>
              <a:t>Properties for </a:t>
            </a:r>
            <a:r>
              <a:rPr lang="en-US" i="1" dirty="0" err="1"/>
              <a:t>UseMathUtils</a:t>
            </a:r>
            <a:r>
              <a:rPr lang="en-US" i="1" dirty="0"/>
              <a:t> </a:t>
            </a:r>
            <a:r>
              <a:rPr lang="en-US" dirty="0"/>
              <a:t>dialog box, select </a:t>
            </a:r>
            <a:r>
              <a:rPr lang="en-US" dirty="0" smtClean="0"/>
              <a:t>the Libraries </a:t>
            </a:r>
            <a:r>
              <a:rPr lang="en-US" dirty="0"/>
              <a:t>tab and click the Add Jars button.</a:t>
            </a:r>
          </a:p>
          <a:p>
            <a:pPr algn="just"/>
            <a:r>
              <a:rPr lang="en-US" dirty="0" smtClean="0"/>
              <a:t>On </a:t>
            </a:r>
            <a:r>
              <a:rPr lang="en-US" dirty="0"/>
              <a:t>the resulting </a:t>
            </a:r>
            <a:r>
              <a:rPr lang="en-US" i="1" dirty="0"/>
              <a:t>JAR Selection </a:t>
            </a:r>
            <a:r>
              <a:rPr lang="en-US" dirty="0"/>
              <a:t>dialog box, expand the </a:t>
            </a:r>
            <a:r>
              <a:rPr lang="en-US" dirty="0" err="1" smtClean="0"/>
              <a:t>UseMathUtils</a:t>
            </a:r>
            <a:r>
              <a:rPr lang="en-US" dirty="0"/>
              <a:t> </a:t>
            </a:r>
            <a:r>
              <a:rPr lang="en-US" dirty="0" smtClean="0"/>
              <a:t>node </a:t>
            </a:r>
            <a:r>
              <a:rPr lang="en-US" dirty="0"/>
              <a:t>followed by the libs node. Select mathutils.jar and click OK </a:t>
            </a:r>
            <a:r>
              <a:rPr lang="en-US" dirty="0" smtClean="0"/>
              <a:t>to close </a:t>
            </a:r>
            <a:r>
              <a:rPr lang="en-US" i="1" dirty="0"/>
              <a:t>JAR Selection</a:t>
            </a:r>
            <a:r>
              <a:rPr lang="en-US" dirty="0"/>
              <a:t>. Click OK a second time to close </a:t>
            </a:r>
            <a:r>
              <a:rPr lang="en-US" i="1" dirty="0"/>
              <a:t>Properties </a:t>
            </a:r>
            <a:r>
              <a:rPr lang="en-US" i="1" dirty="0" smtClean="0"/>
              <a:t>for your 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079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557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UNIT - V</vt:lpstr>
      <vt:lpstr>Creating Java Library JARs</vt:lpstr>
      <vt:lpstr>PowerPoint Presentation</vt:lpstr>
      <vt:lpstr>PowerPoint Presentation</vt:lpstr>
      <vt:lpstr>PowerPoint Presentation</vt:lpstr>
      <vt:lpstr>Using Java Library JARs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Arthi</dc:creator>
  <cp:lastModifiedBy>Arthi</cp:lastModifiedBy>
  <cp:revision>2</cp:revision>
  <dcterms:created xsi:type="dcterms:W3CDTF">2018-03-24T16:00:39Z</dcterms:created>
  <dcterms:modified xsi:type="dcterms:W3CDTF">2018-04-15T07:03:01Z</dcterms:modified>
</cp:coreProperties>
</file>