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E154F-F06D-4376-AFCF-1868D93F6B8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DED7E-D822-406E-B640-21965D6833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904999"/>
          </a:xfrm>
        </p:spPr>
        <p:txBody>
          <a:bodyPr/>
          <a:lstStyle/>
          <a:p>
            <a:r>
              <a:rPr lang="en-US" dirty="0" smtClean="0"/>
              <a:t>Input and Output devices in a Computer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commerceS2\Desktop\Gokila\in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514600"/>
            <a:ext cx="4419600" cy="4114800"/>
          </a:xfrm>
          <a:prstGeom prst="rect">
            <a:avLst/>
          </a:prstGeom>
          <a:noFill/>
        </p:spPr>
      </p:pic>
      <p:pic>
        <p:nvPicPr>
          <p:cNvPr id="1027" name="Picture 3" descr="C:\Users\commerceS2\Desktop\Gokila\in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2743200"/>
            <a:ext cx="39624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Pointing Stick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674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 </a:t>
            </a:r>
            <a:r>
              <a:rPr lang="en-US" dirty="0" smtClean="0"/>
              <a:t>It resembles a pencil eraser.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It can </a:t>
            </a:r>
            <a:r>
              <a:rPr lang="en-US" dirty="0"/>
              <a:t>be touched, as it is embedded near the middle of the keyboard.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 pointing stick is considered more efficient than a mouse, but a mouse is a more efficient pointer than the pointing stick.</a:t>
            </a:r>
            <a:endParaRPr lang="en-US" dirty="0"/>
          </a:p>
        </p:txBody>
      </p:sp>
      <p:pic>
        <p:nvPicPr>
          <p:cNvPr id="9218" name="Picture 2" descr="C:\Users\commerceS2\Desktop\Gokila\in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1295400"/>
            <a:ext cx="2743200" cy="2209801"/>
          </a:xfrm>
          <a:prstGeom prst="rect">
            <a:avLst/>
          </a:prstGeom>
          <a:noFill/>
        </p:spPr>
      </p:pic>
      <p:pic>
        <p:nvPicPr>
          <p:cNvPr id="9219" name="Picture 3" descr="C:\Users\commerceS2\Desktop\Gokila\in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962400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Touch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Receive input from the movement of the finger to control operations of the computer.</a:t>
            </a: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Fingers transfer electrical currents to the computer.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It is covered with a plastic layer.</a:t>
            </a:r>
          </a:p>
        </p:txBody>
      </p:sp>
      <p:pic>
        <p:nvPicPr>
          <p:cNvPr id="10242" name="Picture 2" descr="C:\Users\commerceS2\Desktop\Gokila\in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1600200"/>
            <a:ext cx="28194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Stylus (Pen)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553200" cy="4525963"/>
          </a:xfrm>
        </p:spPr>
        <p:txBody>
          <a:bodyPr/>
          <a:lstStyle/>
          <a:p>
            <a:r>
              <a:rPr lang="en-US" dirty="0" smtClean="0"/>
              <a:t>It is a </a:t>
            </a:r>
            <a:r>
              <a:rPr lang="en-US" dirty="0" err="1" smtClean="0"/>
              <a:t>latin</a:t>
            </a:r>
            <a:r>
              <a:rPr lang="en-US" dirty="0" smtClean="0"/>
              <a:t> word which means stake or pointed object</a:t>
            </a:r>
          </a:p>
          <a:p>
            <a:r>
              <a:rPr lang="en-US" dirty="0" smtClean="0"/>
              <a:t>Small pen like device used to enter data by reacting to a touch-sensitive screen or film.</a:t>
            </a:r>
          </a:p>
          <a:p>
            <a:r>
              <a:rPr lang="en-US" dirty="0" smtClean="0"/>
              <a:t>It allow a user to input handwriting specific pieces of information like signatures.</a:t>
            </a:r>
            <a:endParaRPr lang="en-US" dirty="0"/>
          </a:p>
        </p:txBody>
      </p:sp>
      <p:pic>
        <p:nvPicPr>
          <p:cNvPr id="11266" name="Picture 2" descr="C:\Users\commerceS2\Desktop\Gokila\IN1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1676400"/>
            <a:ext cx="2143125" cy="2143125"/>
          </a:xfrm>
          <a:prstGeom prst="rect">
            <a:avLst/>
          </a:prstGeom>
          <a:noFill/>
        </p:spPr>
      </p:pic>
      <p:pic>
        <p:nvPicPr>
          <p:cNvPr id="11268" name="Picture 4" descr="C:\Users\commerceS2\Desktop\Gokila\IN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40386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Magnetic Ink Card Reader (MICR)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436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MICR </a:t>
            </a:r>
            <a:r>
              <a:rPr lang="en-US" dirty="0"/>
              <a:t>input device is generally used in banks as there are large number of </a:t>
            </a:r>
            <a:r>
              <a:rPr lang="en-US" dirty="0" err="1"/>
              <a:t>cheques</a:t>
            </a:r>
            <a:r>
              <a:rPr lang="en-US" dirty="0"/>
              <a:t> to be processed every day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It translates characters written in magnetic ink into digital codes for processing. </a:t>
            </a:r>
          </a:p>
        </p:txBody>
      </p:sp>
      <p:pic>
        <p:nvPicPr>
          <p:cNvPr id="12290" name="Picture 2" descr="C:\Users\commerceS2\Desktop\Gokila\in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1447800"/>
            <a:ext cx="2209800" cy="2286000"/>
          </a:xfrm>
          <a:prstGeom prst="rect">
            <a:avLst/>
          </a:prstGeom>
          <a:noFill/>
        </p:spPr>
      </p:pic>
      <p:pic>
        <p:nvPicPr>
          <p:cNvPr id="12291" name="Picture 3" descr="C:\Users\commerceS2\Desktop\Gokila\in1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4495800"/>
            <a:ext cx="25908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Optical </a:t>
            </a:r>
            <a:r>
              <a:rPr lang="en-US" dirty="0" smtClean="0"/>
              <a:t>Mark Recognition </a:t>
            </a:r>
            <a:r>
              <a:rPr lang="en-US" dirty="0"/>
              <a:t>(</a:t>
            </a:r>
            <a:r>
              <a:rPr lang="en-US" dirty="0" smtClean="0"/>
              <a:t>OMR)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62600" cy="4525963"/>
          </a:xfrm>
        </p:spPr>
        <p:txBody>
          <a:bodyPr/>
          <a:lstStyle/>
          <a:p>
            <a:r>
              <a:rPr lang="en-US" dirty="0" smtClean="0"/>
              <a:t>It scans a printed form or paper and reads the predefined places and makes record of where marks are made on the form</a:t>
            </a:r>
            <a:endParaRPr lang="en-US" dirty="0"/>
          </a:p>
        </p:txBody>
      </p:sp>
      <p:pic>
        <p:nvPicPr>
          <p:cNvPr id="13314" name="Picture 2" descr="C:\Users\commerceS2\Desktop\Gokila\i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1676400"/>
            <a:ext cx="2705100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Scanner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10200" cy="4525963"/>
          </a:xfrm>
        </p:spPr>
        <p:txBody>
          <a:bodyPr/>
          <a:lstStyle/>
          <a:p>
            <a:r>
              <a:rPr lang="en-US" dirty="0" smtClean="0"/>
              <a:t>It translates images such as pictures or documents into digital form for processing</a:t>
            </a:r>
            <a:endParaRPr lang="en-US" dirty="0"/>
          </a:p>
        </p:txBody>
      </p:sp>
      <p:pic>
        <p:nvPicPr>
          <p:cNvPr id="14338" name="Picture 2" descr="C:\Users\commerceS2\Desktop\Gokila\in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1981200"/>
            <a:ext cx="2581275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Voice Data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43600" cy="4525963"/>
          </a:xfrm>
        </p:spPr>
        <p:txBody>
          <a:bodyPr/>
          <a:lstStyle/>
          <a:p>
            <a:r>
              <a:rPr lang="en-US" dirty="0" smtClean="0"/>
              <a:t>It converts the spoken word into digital form for processing</a:t>
            </a:r>
            <a:endParaRPr lang="en-US" dirty="0"/>
          </a:p>
        </p:txBody>
      </p:sp>
      <p:pic>
        <p:nvPicPr>
          <p:cNvPr id="15362" name="Picture 2" descr="C:\Users\commerceS2\Desktop\Gokila\i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752600"/>
            <a:ext cx="2352675" cy="1943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/>
          <a:lstStyle/>
          <a:p>
            <a:r>
              <a:rPr lang="en-US" dirty="0" smtClean="0"/>
              <a:t>It collects data directly from the environment for input to a computer</a:t>
            </a:r>
            <a:endParaRPr lang="en-US" dirty="0"/>
          </a:p>
        </p:txBody>
      </p:sp>
      <p:pic>
        <p:nvPicPr>
          <p:cNvPr id="16386" name="Picture 2" descr="C:\Users\commerceS2\Desktop\Gokila\in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1447800"/>
            <a:ext cx="1800225" cy="2543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953000"/>
          </a:xfrm>
        </p:spPr>
        <p:txBody>
          <a:bodyPr/>
          <a:lstStyle/>
          <a:p>
            <a:pPr>
              <a:buNone/>
            </a:pPr>
            <a:r>
              <a:rPr lang="en-US" dirty="0"/>
              <a:t>An input device is a hardware or peripheral device used to send data to a computer. An input device allows users to communicate and feed instructions and data to computers for processing, display, storage and/or transmission.</a:t>
            </a:r>
          </a:p>
        </p:txBody>
      </p:sp>
      <p:pic>
        <p:nvPicPr>
          <p:cNvPr id="2050" name="Picture 2" descr="C:\Users\commerceS2\Desktop\Gokila\i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1981200"/>
            <a:ext cx="3276600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main types of Input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5029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Human Data-entry Devices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It allow people to communicate with the computer. ex- Keyboard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Source-data automation Devices</a:t>
            </a:r>
          </a:p>
          <a:p>
            <a:pPr>
              <a:buNone/>
            </a:pPr>
            <a:r>
              <a:rPr lang="en-US" dirty="0" smtClean="0"/>
              <a:t>			It operate with minimal human intervention. ex – Barcode scanner, fax machines</a:t>
            </a:r>
          </a:p>
          <a:p>
            <a:endParaRPr lang="en-US" dirty="0"/>
          </a:p>
        </p:txBody>
      </p:sp>
      <p:pic>
        <p:nvPicPr>
          <p:cNvPr id="3074" name="Picture 2" descr="C:\Users\commerceS2\Desktop\Gokila\in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76900" y="1676400"/>
            <a:ext cx="3162300" cy="1695450"/>
          </a:xfrm>
          <a:prstGeom prst="rect">
            <a:avLst/>
          </a:prstGeom>
          <a:noFill/>
        </p:spPr>
      </p:pic>
      <p:pic>
        <p:nvPicPr>
          <p:cNvPr id="3075" name="Picture 3" descr="C:\Users\commerceS2\Desktop\Gokila\in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3810000"/>
            <a:ext cx="32004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Input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5029200"/>
          </a:xfrm>
        </p:spPr>
        <p:txBody>
          <a:bodyPr/>
          <a:lstStyle/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Speed up the data collection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Reduction of errors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Combine the data as a transaction</a:t>
            </a:r>
            <a:endParaRPr lang="en-US" dirty="0"/>
          </a:p>
        </p:txBody>
      </p:sp>
      <p:pic>
        <p:nvPicPr>
          <p:cNvPr id="4098" name="Picture 2" descr="C:\Users\commerceS2\Desktop\Gokila\in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676400"/>
            <a:ext cx="381000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Keyboard is the most common and very popular input device which helps to input data to the computer. </a:t>
            </a:r>
            <a:endParaRPr lang="en-US" dirty="0" smtClean="0"/>
          </a:p>
          <a:p>
            <a:r>
              <a:rPr lang="en-US" dirty="0" smtClean="0"/>
              <a:t>It translates numbers, letters, symbols and control keys into signals that can be interpreted by the PC.</a:t>
            </a:r>
          </a:p>
          <a:p>
            <a:r>
              <a:rPr lang="en-US" dirty="0" smtClean="0"/>
              <a:t>It consists of 104 keys.</a:t>
            </a:r>
            <a:endParaRPr lang="en-US" dirty="0"/>
          </a:p>
        </p:txBody>
      </p:sp>
      <p:pic>
        <p:nvPicPr>
          <p:cNvPr id="5122" name="Picture 2" descr="C:\Users\commerceS2\Desktop\Gokila\IN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048000"/>
            <a:ext cx="32766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/>
              <a:t>Typing </a:t>
            </a:r>
            <a:r>
              <a:rPr lang="en-US" b="1" dirty="0" smtClean="0"/>
              <a:t>Keys - </a:t>
            </a:r>
            <a:r>
              <a:rPr lang="en-US" dirty="0"/>
              <a:t>These keys include the letter keys (A-Z) and digit keys (09) </a:t>
            </a:r>
            <a:endParaRPr lang="en-US" dirty="0" smtClean="0"/>
          </a:p>
          <a:p>
            <a:pPr>
              <a:buNone/>
            </a:pPr>
            <a:r>
              <a:rPr lang="en-US" b="1" dirty="0"/>
              <a:t>Numeric </a:t>
            </a:r>
            <a:r>
              <a:rPr lang="en-US" b="1" dirty="0" smtClean="0"/>
              <a:t>Keypad - I</a:t>
            </a:r>
            <a:r>
              <a:rPr lang="en-US" dirty="0" smtClean="0"/>
              <a:t>t </a:t>
            </a:r>
            <a:r>
              <a:rPr lang="en-US" dirty="0"/>
              <a:t>consists of a set of 17 </a:t>
            </a:r>
            <a:r>
              <a:rPr lang="en-US" dirty="0" smtClean="0"/>
              <a:t>keys,</a:t>
            </a:r>
            <a:r>
              <a:rPr lang="en-US" dirty="0"/>
              <a:t> used to enter the numeric data or cursor </a:t>
            </a:r>
            <a:r>
              <a:rPr lang="en-US" dirty="0" smtClean="0"/>
              <a:t>movement</a:t>
            </a:r>
          </a:p>
          <a:p>
            <a:pPr>
              <a:buNone/>
            </a:pPr>
            <a:r>
              <a:rPr lang="en-US" b="1" dirty="0"/>
              <a:t>Function </a:t>
            </a:r>
            <a:r>
              <a:rPr lang="en-US" b="1" dirty="0" smtClean="0"/>
              <a:t>Keys - </a:t>
            </a:r>
            <a:r>
              <a:rPr lang="en-US" dirty="0"/>
              <a:t>The </a:t>
            </a:r>
            <a:r>
              <a:rPr lang="en-US" dirty="0" smtClean="0"/>
              <a:t>12 </a:t>
            </a:r>
            <a:r>
              <a:rPr lang="en-US" dirty="0"/>
              <a:t>function keys are present on the keyboard which are arranged in a row at the top of the keyboard. </a:t>
            </a:r>
            <a:endParaRPr lang="en-US" dirty="0" smtClean="0"/>
          </a:p>
          <a:p>
            <a:pPr>
              <a:buNone/>
            </a:pPr>
            <a:r>
              <a:rPr lang="en-US" b="1" dirty="0"/>
              <a:t>Control </a:t>
            </a:r>
            <a:r>
              <a:rPr lang="en-US" b="1" dirty="0" smtClean="0"/>
              <a:t>keys - </a:t>
            </a:r>
            <a:r>
              <a:rPr lang="en-US" dirty="0"/>
              <a:t>These keys provide cursor and screen control. It includes four directional arrow keys. Control keys also include Home, End, Insert, Delete, Page Up, Page Down, Control(Ctrl), Alternate(Alt), Escape(Esc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b="1" dirty="0"/>
              <a:t>Special Purpose </a:t>
            </a:r>
            <a:r>
              <a:rPr lang="en-US" b="1" dirty="0" smtClean="0"/>
              <a:t>Keys - </a:t>
            </a:r>
            <a:r>
              <a:rPr lang="en-US" dirty="0"/>
              <a:t>Keyboard also contains some special purpose keys such as Enter, Shift, Caps Lock, Num Lock, Space bar, Tab, and Print Screen.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7" name="Picture 3" descr="C:\Users\commerceS2\Desktop\Gokila\in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609600"/>
            <a:ext cx="8610600" cy="59435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6629400" cy="5638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/>
              <a:t>Mouse is the most popular pointing device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It is a </a:t>
            </a:r>
            <a:r>
              <a:rPr lang="en-US" dirty="0" smtClean="0"/>
              <a:t>cursor-control </a:t>
            </a:r>
            <a:r>
              <a:rPr lang="en-US" dirty="0"/>
              <a:t>device having a small palm size box with a round ball at its base, which senses the movement of the mouse and sends corresponding signals to the CPU when the mouse buttons are pressed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T</a:t>
            </a:r>
            <a:r>
              <a:rPr lang="en-US" dirty="0" smtClean="0"/>
              <a:t>wo buttons - left </a:t>
            </a:r>
            <a:r>
              <a:rPr lang="en-US" dirty="0"/>
              <a:t>and the right button and a wheel is present between the </a:t>
            </a:r>
            <a:r>
              <a:rPr lang="en-US" dirty="0" smtClean="0"/>
              <a:t>buttons, which control </a:t>
            </a:r>
            <a:r>
              <a:rPr lang="en-US" dirty="0"/>
              <a:t>the position of the cursor on the screen, but it cannot be used to enter text into the computer.</a:t>
            </a:r>
          </a:p>
        </p:txBody>
      </p:sp>
      <p:pic>
        <p:nvPicPr>
          <p:cNvPr id="7170" name="Picture 2" descr="C:\Users\commerceS2\Desktop\Gokila\in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1752600"/>
            <a:ext cx="2143125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Touchpad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touch pad is a device for pointing (controlling input positioning) on a computer display screen. It is an alternative to the </a:t>
            </a:r>
            <a:r>
              <a:rPr lang="en-US" dirty="0" smtClean="0"/>
              <a:t>mouse.</a:t>
            </a:r>
          </a:p>
          <a:p>
            <a:r>
              <a:rPr lang="en-US" dirty="0" smtClean="0"/>
              <a:t>It is originally known as track pads.</a:t>
            </a:r>
            <a:endParaRPr lang="en-US" dirty="0"/>
          </a:p>
          <a:p>
            <a:r>
              <a:rPr lang="en-US" dirty="0"/>
              <a:t>A touch pad works by sensing the user's finger movement and downward pressure.</a:t>
            </a:r>
          </a:p>
        </p:txBody>
      </p:sp>
      <p:pic>
        <p:nvPicPr>
          <p:cNvPr id="8194" name="Picture 2" descr="C:\Users\commerceS2\Desktop\Gokila\in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1828800"/>
            <a:ext cx="2466975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421</Words>
  <Application>Microsoft Office PowerPoint</Application>
  <PresentationFormat>On-screen Show (4:3)</PresentationFormat>
  <Paragraphs>52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Input and Output devices in a Computer</vt:lpstr>
      <vt:lpstr>Input Devices</vt:lpstr>
      <vt:lpstr>Two main types of Input devices</vt:lpstr>
      <vt:lpstr>Advantages of Input Devices</vt:lpstr>
      <vt:lpstr>keyboard</vt:lpstr>
      <vt:lpstr>Slide 6</vt:lpstr>
      <vt:lpstr>Slide 7</vt:lpstr>
      <vt:lpstr>Mouse</vt:lpstr>
      <vt:lpstr>Touchpad</vt:lpstr>
      <vt:lpstr>Pointing Stick</vt:lpstr>
      <vt:lpstr>Touch Screen</vt:lpstr>
      <vt:lpstr>Stylus (Pen)</vt:lpstr>
      <vt:lpstr>Magnetic Ink Card Reader (MICR) </vt:lpstr>
      <vt:lpstr>Optical Mark Recognition (OMR) </vt:lpstr>
      <vt:lpstr>Digital Scanner</vt:lpstr>
      <vt:lpstr>Voice Data Input</vt:lpstr>
      <vt:lpstr>Sensor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Input and Output devices in a Computer</dc:title>
  <dc:creator>commerceS2</dc:creator>
  <cp:lastModifiedBy>commerceS2</cp:lastModifiedBy>
  <cp:revision>8</cp:revision>
  <dcterms:created xsi:type="dcterms:W3CDTF">2018-12-06T09:32:54Z</dcterms:created>
  <dcterms:modified xsi:type="dcterms:W3CDTF">2018-12-06T10:44:19Z</dcterms:modified>
</cp:coreProperties>
</file>