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66" r:id="rId4"/>
    <p:sldId id="292" r:id="rId5"/>
    <p:sldId id="261" r:id="rId6"/>
    <p:sldId id="293" r:id="rId7"/>
    <p:sldId id="262" r:id="rId8"/>
    <p:sldId id="283" r:id="rId9"/>
    <p:sldId id="286" r:id="rId10"/>
    <p:sldId id="294" r:id="rId11"/>
    <p:sldId id="287" r:id="rId12"/>
    <p:sldId id="290" r:id="rId13"/>
    <p:sldId id="291" r:id="rId14"/>
    <p:sldId id="296" r:id="rId15"/>
    <p:sldId id="297" r:id="rId16"/>
    <p:sldId id="298" r:id="rId17"/>
    <p:sldId id="279" r:id="rId18"/>
    <p:sldId id="299" r:id="rId19"/>
    <p:sldId id="280" r:id="rId20"/>
    <p:sldId id="300" r:id="rId21"/>
    <p:sldId id="274" r:id="rId22"/>
    <p:sldId id="289" r:id="rId23"/>
    <p:sldId id="301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665" autoAdjust="0"/>
    <p:restoredTop sz="98261" autoAdjust="0"/>
  </p:normalViewPr>
  <p:slideViewPr>
    <p:cSldViewPr>
      <p:cViewPr>
        <p:scale>
          <a:sx n="75" d="100"/>
          <a:sy n="75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11A1A9-D0C7-4CE7-A219-6D07333EE98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B7CFC4-520F-4F95-BEEB-706274A979AB}">
      <dgm:prSet phldrT="[Text]"/>
      <dgm:spPr/>
      <dgm:t>
        <a:bodyPr/>
        <a:lstStyle/>
        <a:p>
          <a:r>
            <a:rPr lang="en-US" u="sng" dirty="0" smtClean="0"/>
            <a:t>CLASSIFICATION OF POLYMERS BASED ON SOURCE</a:t>
          </a:r>
          <a:endParaRPr lang="en-US" u="sng" dirty="0"/>
        </a:p>
      </dgm:t>
    </dgm:pt>
    <dgm:pt modelId="{BA415777-4A44-414B-93F0-3DF178C6F1E3}" type="parTrans" cxnId="{5B057530-FA41-41A1-B6F8-1B92F719F32A}">
      <dgm:prSet/>
      <dgm:spPr/>
      <dgm:t>
        <a:bodyPr/>
        <a:lstStyle/>
        <a:p>
          <a:endParaRPr lang="en-US"/>
        </a:p>
      </dgm:t>
    </dgm:pt>
    <dgm:pt modelId="{010B1CD7-D971-49B0-81F4-2C38DF37E279}" type="sibTrans" cxnId="{5B057530-FA41-41A1-B6F8-1B92F719F32A}">
      <dgm:prSet/>
      <dgm:spPr/>
      <dgm:t>
        <a:bodyPr/>
        <a:lstStyle/>
        <a:p>
          <a:endParaRPr lang="en-US"/>
        </a:p>
      </dgm:t>
    </dgm:pt>
    <dgm:pt modelId="{9FAB795F-00EF-4155-B08B-76065C691940}">
      <dgm:prSet phldrT="[Text]"/>
      <dgm:spPr/>
      <dgm:t>
        <a:bodyPr/>
        <a:lstStyle/>
        <a:p>
          <a:r>
            <a:rPr lang="en-US" dirty="0" smtClean="0"/>
            <a:t>Semi synthetic</a:t>
          </a:r>
        </a:p>
        <a:p>
          <a:r>
            <a:rPr lang="en-US" dirty="0" smtClean="0"/>
            <a:t>Eg :Cellulose nitrate, cellulose acetate</a:t>
          </a:r>
          <a:endParaRPr lang="en-US" dirty="0"/>
        </a:p>
      </dgm:t>
    </dgm:pt>
    <dgm:pt modelId="{1775A8B7-6B5F-4201-9E47-F9CF4E7E0616}" type="parTrans" cxnId="{75834FD5-AB5B-4677-96E7-0C832DB4E7CD}">
      <dgm:prSet/>
      <dgm:spPr/>
      <dgm:t>
        <a:bodyPr/>
        <a:lstStyle/>
        <a:p>
          <a:endParaRPr lang="en-US" dirty="0"/>
        </a:p>
      </dgm:t>
    </dgm:pt>
    <dgm:pt modelId="{3374A4B2-13F0-47D6-B8A5-D28AE2FA3D87}" type="sibTrans" cxnId="{75834FD5-AB5B-4677-96E7-0C832DB4E7CD}">
      <dgm:prSet/>
      <dgm:spPr/>
      <dgm:t>
        <a:bodyPr/>
        <a:lstStyle/>
        <a:p>
          <a:endParaRPr lang="en-US"/>
        </a:p>
      </dgm:t>
    </dgm:pt>
    <dgm:pt modelId="{C173BA2D-24CA-4F3F-9C99-FA00D777513D}">
      <dgm:prSet phldrT="[Text]"/>
      <dgm:spPr/>
      <dgm:t>
        <a:bodyPr/>
        <a:lstStyle/>
        <a:p>
          <a:r>
            <a:rPr lang="en-US" dirty="0" smtClean="0"/>
            <a:t>Synthetic(man made)</a:t>
          </a:r>
        </a:p>
        <a:p>
          <a:r>
            <a:rPr lang="en-US" dirty="0" smtClean="0"/>
            <a:t>Eg : Plastics, Nylon, Buna-s etc                             </a:t>
          </a:r>
          <a:endParaRPr lang="en-US" dirty="0"/>
        </a:p>
      </dgm:t>
    </dgm:pt>
    <dgm:pt modelId="{41AFDDB7-A03D-485C-B5EC-FCE4CE6FDB44}" type="parTrans" cxnId="{2CB3F9DD-C96D-4681-8F78-8BD8037ABC81}">
      <dgm:prSet/>
      <dgm:spPr/>
      <dgm:t>
        <a:bodyPr/>
        <a:lstStyle/>
        <a:p>
          <a:endParaRPr lang="en-US" dirty="0"/>
        </a:p>
      </dgm:t>
    </dgm:pt>
    <dgm:pt modelId="{12299A54-8967-45FA-9A44-E987A3C5BD01}" type="sibTrans" cxnId="{2CB3F9DD-C96D-4681-8F78-8BD8037ABC81}">
      <dgm:prSet/>
      <dgm:spPr/>
      <dgm:t>
        <a:bodyPr/>
        <a:lstStyle/>
        <a:p>
          <a:endParaRPr lang="en-US"/>
        </a:p>
      </dgm:t>
    </dgm:pt>
    <dgm:pt modelId="{910BC666-4E65-4C40-A8AA-4E9ABCA5C96E}">
      <dgm:prSet phldrT="[Text]"/>
      <dgm:spPr/>
      <dgm:t>
        <a:bodyPr/>
        <a:lstStyle/>
        <a:p>
          <a:r>
            <a:rPr lang="en-US" dirty="0" smtClean="0"/>
            <a:t>Natural(occur in nature)</a:t>
          </a:r>
        </a:p>
        <a:p>
          <a:r>
            <a:rPr lang="en-US" dirty="0" smtClean="0"/>
            <a:t>Eg : Protein, cellulose, starch etc</a:t>
          </a:r>
          <a:endParaRPr lang="en-US" dirty="0"/>
        </a:p>
      </dgm:t>
    </dgm:pt>
    <dgm:pt modelId="{3CCC8CE7-F0F6-45E3-B36C-C47CE9C74038}" type="sibTrans" cxnId="{86FD56D8-1D77-4A8B-881A-2F2D8750BD47}">
      <dgm:prSet/>
      <dgm:spPr/>
      <dgm:t>
        <a:bodyPr/>
        <a:lstStyle/>
        <a:p>
          <a:endParaRPr lang="en-US"/>
        </a:p>
      </dgm:t>
    </dgm:pt>
    <dgm:pt modelId="{3E9B4449-EE25-49D5-8CBC-E372FB050928}" type="parTrans" cxnId="{86FD56D8-1D77-4A8B-881A-2F2D8750BD47}">
      <dgm:prSet/>
      <dgm:spPr/>
      <dgm:t>
        <a:bodyPr/>
        <a:lstStyle/>
        <a:p>
          <a:endParaRPr lang="en-US" dirty="0"/>
        </a:p>
      </dgm:t>
    </dgm:pt>
    <dgm:pt modelId="{0AE31BE0-8112-46D6-885D-BFD8A82F2848}" type="pres">
      <dgm:prSet presAssocID="{0411A1A9-D0C7-4CE7-A219-6D07333EE9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9F1E4EF-6E3D-4D3C-A142-5D126AED101C}" type="pres">
      <dgm:prSet presAssocID="{4CB7CFC4-520F-4F95-BEEB-706274A979AB}" presName="hierRoot1" presStyleCnt="0">
        <dgm:presLayoutVars>
          <dgm:hierBranch val="init"/>
        </dgm:presLayoutVars>
      </dgm:prSet>
      <dgm:spPr/>
    </dgm:pt>
    <dgm:pt modelId="{0367A28B-EDCC-4B0D-A2D5-20998F18E430}" type="pres">
      <dgm:prSet presAssocID="{4CB7CFC4-520F-4F95-BEEB-706274A979AB}" presName="rootComposite1" presStyleCnt="0"/>
      <dgm:spPr/>
    </dgm:pt>
    <dgm:pt modelId="{1F8C721C-726C-492F-B7EE-CB52CA3B8322}" type="pres">
      <dgm:prSet presAssocID="{4CB7CFC4-520F-4F95-BEEB-706274A979AB}" presName="rootText1" presStyleLbl="node0" presStyleIdx="0" presStyleCnt="1" custScaleX="275453" custScaleY="597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A7B062-C065-4BCA-A5A0-C458ABC6D064}" type="pres">
      <dgm:prSet presAssocID="{4CB7CFC4-520F-4F95-BEEB-706274A979A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0C61342-F213-42F9-8808-31642548F0BF}" type="pres">
      <dgm:prSet presAssocID="{4CB7CFC4-520F-4F95-BEEB-706274A979AB}" presName="hierChild2" presStyleCnt="0"/>
      <dgm:spPr/>
    </dgm:pt>
    <dgm:pt modelId="{6F344927-0DE7-4C6D-9FA8-E7BBD84A2C48}" type="pres">
      <dgm:prSet presAssocID="{3E9B4449-EE25-49D5-8CBC-E372FB050928}" presName="Name37" presStyleLbl="parChTrans1D2" presStyleIdx="0" presStyleCnt="3"/>
      <dgm:spPr/>
      <dgm:t>
        <a:bodyPr/>
        <a:lstStyle/>
        <a:p>
          <a:endParaRPr lang="en-US"/>
        </a:p>
      </dgm:t>
    </dgm:pt>
    <dgm:pt modelId="{C660D404-1A5D-4ABC-9277-6C814EF81DC9}" type="pres">
      <dgm:prSet presAssocID="{910BC666-4E65-4C40-A8AA-4E9ABCA5C96E}" presName="hierRoot2" presStyleCnt="0">
        <dgm:presLayoutVars>
          <dgm:hierBranch val="init"/>
        </dgm:presLayoutVars>
      </dgm:prSet>
      <dgm:spPr/>
    </dgm:pt>
    <dgm:pt modelId="{8BB82AAC-6AA0-4F66-B1DC-DC194E2BB607}" type="pres">
      <dgm:prSet presAssocID="{910BC666-4E65-4C40-A8AA-4E9ABCA5C96E}" presName="rootComposite" presStyleCnt="0"/>
      <dgm:spPr/>
    </dgm:pt>
    <dgm:pt modelId="{51FF9D40-53B6-4443-8428-A2F57CCE856E}" type="pres">
      <dgm:prSet presAssocID="{910BC666-4E65-4C40-A8AA-4E9ABCA5C96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C9C6FF-40B5-4160-83E7-AA5724146648}" type="pres">
      <dgm:prSet presAssocID="{910BC666-4E65-4C40-A8AA-4E9ABCA5C96E}" presName="rootConnector" presStyleLbl="node2" presStyleIdx="0" presStyleCnt="3"/>
      <dgm:spPr/>
      <dgm:t>
        <a:bodyPr/>
        <a:lstStyle/>
        <a:p>
          <a:endParaRPr lang="en-US"/>
        </a:p>
      </dgm:t>
    </dgm:pt>
    <dgm:pt modelId="{B2B9938A-0BEE-4356-B442-0E77CAE6722B}" type="pres">
      <dgm:prSet presAssocID="{910BC666-4E65-4C40-A8AA-4E9ABCA5C96E}" presName="hierChild4" presStyleCnt="0"/>
      <dgm:spPr/>
    </dgm:pt>
    <dgm:pt modelId="{DE811013-A701-45E6-B6B0-1E4C1F3C6752}" type="pres">
      <dgm:prSet presAssocID="{910BC666-4E65-4C40-A8AA-4E9ABCA5C96E}" presName="hierChild5" presStyleCnt="0"/>
      <dgm:spPr/>
    </dgm:pt>
    <dgm:pt modelId="{E441FE18-6C2A-4AC2-8AB2-D943329DEC72}" type="pres">
      <dgm:prSet presAssocID="{1775A8B7-6B5F-4201-9E47-F9CF4E7E0616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F278CB-C50C-4FD8-9AA9-3D272FAC42B5}" type="pres">
      <dgm:prSet presAssocID="{9FAB795F-00EF-4155-B08B-76065C691940}" presName="hierRoot2" presStyleCnt="0">
        <dgm:presLayoutVars>
          <dgm:hierBranch val="init"/>
        </dgm:presLayoutVars>
      </dgm:prSet>
      <dgm:spPr/>
    </dgm:pt>
    <dgm:pt modelId="{66B149FB-CD12-4AB8-8547-829A4B541B4D}" type="pres">
      <dgm:prSet presAssocID="{9FAB795F-00EF-4155-B08B-76065C691940}" presName="rootComposite" presStyleCnt="0"/>
      <dgm:spPr/>
    </dgm:pt>
    <dgm:pt modelId="{04E99A05-FF25-475E-9A3C-23B51945F08E}" type="pres">
      <dgm:prSet presAssocID="{9FAB795F-00EF-4155-B08B-76065C69194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C2923D-D02C-4E1C-9C3B-2414B01B64B6}" type="pres">
      <dgm:prSet presAssocID="{9FAB795F-00EF-4155-B08B-76065C691940}" presName="rootConnector" presStyleLbl="node2" presStyleIdx="1" presStyleCnt="3"/>
      <dgm:spPr/>
      <dgm:t>
        <a:bodyPr/>
        <a:lstStyle/>
        <a:p>
          <a:endParaRPr lang="en-US"/>
        </a:p>
      </dgm:t>
    </dgm:pt>
    <dgm:pt modelId="{5D6EC00F-86D4-419F-931C-613FF9743F73}" type="pres">
      <dgm:prSet presAssocID="{9FAB795F-00EF-4155-B08B-76065C691940}" presName="hierChild4" presStyleCnt="0"/>
      <dgm:spPr/>
    </dgm:pt>
    <dgm:pt modelId="{2D4F5480-ED2A-4081-9CFE-80814385CBEC}" type="pres">
      <dgm:prSet presAssocID="{9FAB795F-00EF-4155-B08B-76065C691940}" presName="hierChild5" presStyleCnt="0"/>
      <dgm:spPr/>
    </dgm:pt>
    <dgm:pt modelId="{5864C918-72AC-42D5-9A4D-3A5BCB028A27}" type="pres">
      <dgm:prSet presAssocID="{41AFDDB7-A03D-485C-B5EC-FCE4CE6FDB44}" presName="Name37" presStyleLbl="parChTrans1D2" presStyleIdx="2" presStyleCnt="3"/>
      <dgm:spPr/>
      <dgm:t>
        <a:bodyPr/>
        <a:lstStyle/>
        <a:p>
          <a:endParaRPr lang="en-US"/>
        </a:p>
      </dgm:t>
    </dgm:pt>
    <dgm:pt modelId="{EAC8E67D-5C0C-4883-B268-975CA87AFED8}" type="pres">
      <dgm:prSet presAssocID="{C173BA2D-24CA-4F3F-9C99-FA00D777513D}" presName="hierRoot2" presStyleCnt="0">
        <dgm:presLayoutVars>
          <dgm:hierBranch val="init"/>
        </dgm:presLayoutVars>
      </dgm:prSet>
      <dgm:spPr/>
    </dgm:pt>
    <dgm:pt modelId="{AED746BD-5C65-4594-A0F9-E640EB56D0C3}" type="pres">
      <dgm:prSet presAssocID="{C173BA2D-24CA-4F3F-9C99-FA00D777513D}" presName="rootComposite" presStyleCnt="0"/>
      <dgm:spPr/>
    </dgm:pt>
    <dgm:pt modelId="{707C1643-B24E-4F76-901E-DF95B181EEB8}" type="pres">
      <dgm:prSet presAssocID="{C173BA2D-24CA-4F3F-9C99-FA00D777513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3C8488-5E29-439B-B498-B62F2A4C8ADD}" type="pres">
      <dgm:prSet presAssocID="{C173BA2D-24CA-4F3F-9C99-FA00D777513D}" presName="rootConnector" presStyleLbl="node2" presStyleIdx="2" presStyleCnt="3"/>
      <dgm:spPr/>
      <dgm:t>
        <a:bodyPr/>
        <a:lstStyle/>
        <a:p>
          <a:endParaRPr lang="en-US"/>
        </a:p>
      </dgm:t>
    </dgm:pt>
    <dgm:pt modelId="{9431FA55-DB31-4B77-9882-3310B93F2FC8}" type="pres">
      <dgm:prSet presAssocID="{C173BA2D-24CA-4F3F-9C99-FA00D777513D}" presName="hierChild4" presStyleCnt="0"/>
      <dgm:spPr/>
    </dgm:pt>
    <dgm:pt modelId="{FBB4B1F0-A622-4D1C-A417-32AEF77E86EE}" type="pres">
      <dgm:prSet presAssocID="{C173BA2D-24CA-4F3F-9C99-FA00D777513D}" presName="hierChild5" presStyleCnt="0"/>
      <dgm:spPr/>
    </dgm:pt>
    <dgm:pt modelId="{C84B2D02-8679-42F3-9230-A1703087F9FA}" type="pres">
      <dgm:prSet presAssocID="{4CB7CFC4-520F-4F95-BEEB-706274A979AB}" presName="hierChild3" presStyleCnt="0"/>
      <dgm:spPr/>
    </dgm:pt>
  </dgm:ptLst>
  <dgm:cxnLst>
    <dgm:cxn modelId="{E5951237-7CFA-404B-A736-34D8C9221EAD}" type="presOf" srcId="{41AFDDB7-A03D-485C-B5EC-FCE4CE6FDB44}" destId="{5864C918-72AC-42D5-9A4D-3A5BCB028A27}" srcOrd="0" destOrd="0" presId="urn:microsoft.com/office/officeart/2005/8/layout/orgChart1"/>
    <dgm:cxn modelId="{018BEA2D-3475-428F-8EEA-998881AFB726}" type="presOf" srcId="{9FAB795F-00EF-4155-B08B-76065C691940}" destId="{04E99A05-FF25-475E-9A3C-23B51945F08E}" srcOrd="0" destOrd="0" presId="urn:microsoft.com/office/officeart/2005/8/layout/orgChart1"/>
    <dgm:cxn modelId="{F060942C-02CE-47EC-8BEF-11B0588CCBC3}" type="presOf" srcId="{C173BA2D-24CA-4F3F-9C99-FA00D777513D}" destId="{707C1643-B24E-4F76-901E-DF95B181EEB8}" srcOrd="0" destOrd="0" presId="urn:microsoft.com/office/officeart/2005/8/layout/orgChart1"/>
    <dgm:cxn modelId="{2D589C3A-7D16-4A6E-9A1B-778852451D19}" type="presOf" srcId="{4CB7CFC4-520F-4F95-BEEB-706274A979AB}" destId="{4DA7B062-C065-4BCA-A5A0-C458ABC6D064}" srcOrd="1" destOrd="0" presId="urn:microsoft.com/office/officeart/2005/8/layout/orgChart1"/>
    <dgm:cxn modelId="{EDBE8DD8-B0DC-4A2B-B1D7-AC1472C5E071}" type="presOf" srcId="{3E9B4449-EE25-49D5-8CBC-E372FB050928}" destId="{6F344927-0DE7-4C6D-9FA8-E7BBD84A2C48}" srcOrd="0" destOrd="0" presId="urn:microsoft.com/office/officeart/2005/8/layout/orgChart1"/>
    <dgm:cxn modelId="{78B079AA-ADD4-4347-9AFD-60A2430EF667}" type="presOf" srcId="{1775A8B7-6B5F-4201-9E47-F9CF4E7E0616}" destId="{E441FE18-6C2A-4AC2-8AB2-D943329DEC72}" srcOrd="0" destOrd="0" presId="urn:microsoft.com/office/officeart/2005/8/layout/orgChart1"/>
    <dgm:cxn modelId="{5B057530-FA41-41A1-B6F8-1B92F719F32A}" srcId="{0411A1A9-D0C7-4CE7-A219-6D07333EE989}" destId="{4CB7CFC4-520F-4F95-BEEB-706274A979AB}" srcOrd="0" destOrd="0" parTransId="{BA415777-4A44-414B-93F0-3DF178C6F1E3}" sibTransId="{010B1CD7-D971-49B0-81F4-2C38DF37E279}"/>
    <dgm:cxn modelId="{BDC8710B-5478-40C3-9DB9-2ADC5E17BFFE}" type="presOf" srcId="{9FAB795F-00EF-4155-B08B-76065C691940}" destId="{57C2923D-D02C-4E1C-9C3B-2414B01B64B6}" srcOrd="1" destOrd="0" presId="urn:microsoft.com/office/officeart/2005/8/layout/orgChart1"/>
    <dgm:cxn modelId="{86FD56D8-1D77-4A8B-881A-2F2D8750BD47}" srcId="{4CB7CFC4-520F-4F95-BEEB-706274A979AB}" destId="{910BC666-4E65-4C40-A8AA-4E9ABCA5C96E}" srcOrd="0" destOrd="0" parTransId="{3E9B4449-EE25-49D5-8CBC-E372FB050928}" sibTransId="{3CCC8CE7-F0F6-45E3-B36C-C47CE9C74038}"/>
    <dgm:cxn modelId="{A7D4380E-48CA-4383-8E0C-F6A4BB9476BA}" type="presOf" srcId="{C173BA2D-24CA-4F3F-9C99-FA00D777513D}" destId="{573C8488-5E29-439B-B498-B62F2A4C8ADD}" srcOrd="1" destOrd="0" presId="urn:microsoft.com/office/officeart/2005/8/layout/orgChart1"/>
    <dgm:cxn modelId="{20BF09A0-AB51-484B-95F0-C06058944B58}" type="presOf" srcId="{0411A1A9-D0C7-4CE7-A219-6D07333EE989}" destId="{0AE31BE0-8112-46D6-885D-BFD8A82F2848}" srcOrd="0" destOrd="0" presId="urn:microsoft.com/office/officeart/2005/8/layout/orgChart1"/>
    <dgm:cxn modelId="{C1792460-A999-4A98-A101-693147BAA17D}" type="presOf" srcId="{910BC666-4E65-4C40-A8AA-4E9ABCA5C96E}" destId="{51FF9D40-53B6-4443-8428-A2F57CCE856E}" srcOrd="0" destOrd="0" presId="urn:microsoft.com/office/officeart/2005/8/layout/orgChart1"/>
    <dgm:cxn modelId="{C021FA8C-F74E-4647-A53E-0028EADBFC8C}" type="presOf" srcId="{910BC666-4E65-4C40-A8AA-4E9ABCA5C96E}" destId="{75C9C6FF-40B5-4160-83E7-AA5724146648}" srcOrd="1" destOrd="0" presId="urn:microsoft.com/office/officeart/2005/8/layout/orgChart1"/>
    <dgm:cxn modelId="{2CB3F9DD-C96D-4681-8F78-8BD8037ABC81}" srcId="{4CB7CFC4-520F-4F95-BEEB-706274A979AB}" destId="{C173BA2D-24CA-4F3F-9C99-FA00D777513D}" srcOrd="2" destOrd="0" parTransId="{41AFDDB7-A03D-485C-B5EC-FCE4CE6FDB44}" sibTransId="{12299A54-8967-45FA-9A44-E987A3C5BD01}"/>
    <dgm:cxn modelId="{69A01E9E-681A-4DC7-83E7-9CBF13831A77}" type="presOf" srcId="{4CB7CFC4-520F-4F95-BEEB-706274A979AB}" destId="{1F8C721C-726C-492F-B7EE-CB52CA3B8322}" srcOrd="0" destOrd="0" presId="urn:microsoft.com/office/officeart/2005/8/layout/orgChart1"/>
    <dgm:cxn modelId="{75834FD5-AB5B-4677-96E7-0C832DB4E7CD}" srcId="{4CB7CFC4-520F-4F95-BEEB-706274A979AB}" destId="{9FAB795F-00EF-4155-B08B-76065C691940}" srcOrd="1" destOrd="0" parTransId="{1775A8B7-6B5F-4201-9E47-F9CF4E7E0616}" sibTransId="{3374A4B2-13F0-47D6-B8A5-D28AE2FA3D87}"/>
    <dgm:cxn modelId="{1B672780-F223-4FDE-869E-13B3A5F751DE}" type="presParOf" srcId="{0AE31BE0-8112-46D6-885D-BFD8A82F2848}" destId="{09F1E4EF-6E3D-4D3C-A142-5D126AED101C}" srcOrd="0" destOrd="0" presId="urn:microsoft.com/office/officeart/2005/8/layout/orgChart1"/>
    <dgm:cxn modelId="{E0C6BEA5-FC77-45AF-8AD4-4BB52E0C0FEA}" type="presParOf" srcId="{09F1E4EF-6E3D-4D3C-A142-5D126AED101C}" destId="{0367A28B-EDCC-4B0D-A2D5-20998F18E430}" srcOrd="0" destOrd="0" presId="urn:microsoft.com/office/officeart/2005/8/layout/orgChart1"/>
    <dgm:cxn modelId="{4154606A-9CDF-4BBC-A53E-852CB7CE685A}" type="presParOf" srcId="{0367A28B-EDCC-4B0D-A2D5-20998F18E430}" destId="{1F8C721C-726C-492F-B7EE-CB52CA3B8322}" srcOrd="0" destOrd="0" presId="urn:microsoft.com/office/officeart/2005/8/layout/orgChart1"/>
    <dgm:cxn modelId="{B7E2FBB1-C660-4B4E-801A-BF8C2DFC13DF}" type="presParOf" srcId="{0367A28B-EDCC-4B0D-A2D5-20998F18E430}" destId="{4DA7B062-C065-4BCA-A5A0-C458ABC6D064}" srcOrd="1" destOrd="0" presId="urn:microsoft.com/office/officeart/2005/8/layout/orgChart1"/>
    <dgm:cxn modelId="{72023291-6CC4-41A5-95FF-0D5DFB6BC3F6}" type="presParOf" srcId="{09F1E4EF-6E3D-4D3C-A142-5D126AED101C}" destId="{90C61342-F213-42F9-8808-31642548F0BF}" srcOrd="1" destOrd="0" presId="urn:microsoft.com/office/officeart/2005/8/layout/orgChart1"/>
    <dgm:cxn modelId="{7E1D2039-105C-49A8-A15A-61C66FB39871}" type="presParOf" srcId="{90C61342-F213-42F9-8808-31642548F0BF}" destId="{6F344927-0DE7-4C6D-9FA8-E7BBD84A2C48}" srcOrd="0" destOrd="0" presId="urn:microsoft.com/office/officeart/2005/8/layout/orgChart1"/>
    <dgm:cxn modelId="{28476F1C-19FB-4684-875D-5287951D80ED}" type="presParOf" srcId="{90C61342-F213-42F9-8808-31642548F0BF}" destId="{C660D404-1A5D-4ABC-9277-6C814EF81DC9}" srcOrd="1" destOrd="0" presId="urn:microsoft.com/office/officeart/2005/8/layout/orgChart1"/>
    <dgm:cxn modelId="{E04A4499-57F5-44AB-8D95-DD877476D8DA}" type="presParOf" srcId="{C660D404-1A5D-4ABC-9277-6C814EF81DC9}" destId="{8BB82AAC-6AA0-4F66-B1DC-DC194E2BB607}" srcOrd="0" destOrd="0" presId="urn:microsoft.com/office/officeart/2005/8/layout/orgChart1"/>
    <dgm:cxn modelId="{EC1F9D57-4348-4330-9900-488DA24AD9B1}" type="presParOf" srcId="{8BB82AAC-6AA0-4F66-B1DC-DC194E2BB607}" destId="{51FF9D40-53B6-4443-8428-A2F57CCE856E}" srcOrd="0" destOrd="0" presId="urn:microsoft.com/office/officeart/2005/8/layout/orgChart1"/>
    <dgm:cxn modelId="{DB1CBE19-C3D5-46EA-BCE2-19A4F9602214}" type="presParOf" srcId="{8BB82AAC-6AA0-4F66-B1DC-DC194E2BB607}" destId="{75C9C6FF-40B5-4160-83E7-AA5724146648}" srcOrd="1" destOrd="0" presId="urn:microsoft.com/office/officeart/2005/8/layout/orgChart1"/>
    <dgm:cxn modelId="{26035D91-F613-425D-B216-F04CDBF91115}" type="presParOf" srcId="{C660D404-1A5D-4ABC-9277-6C814EF81DC9}" destId="{B2B9938A-0BEE-4356-B442-0E77CAE6722B}" srcOrd="1" destOrd="0" presId="urn:microsoft.com/office/officeart/2005/8/layout/orgChart1"/>
    <dgm:cxn modelId="{EFA64C5A-BA7E-49D0-B97A-8B6F8B35A2E8}" type="presParOf" srcId="{C660D404-1A5D-4ABC-9277-6C814EF81DC9}" destId="{DE811013-A701-45E6-B6B0-1E4C1F3C6752}" srcOrd="2" destOrd="0" presId="urn:microsoft.com/office/officeart/2005/8/layout/orgChart1"/>
    <dgm:cxn modelId="{DC5A56ED-5BB7-4A1B-A752-F1F9B306AC36}" type="presParOf" srcId="{90C61342-F213-42F9-8808-31642548F0BF}" destId="{E441FE18-6C2A-4AC2-8AB2-D943329DEC72}" srcOrd="2" destOrd="0" presId="urn:microsoft.com/office/officeart/2005/8/layout/orgChart1"/>
    <dgm:cxn modelId="{B067232B-B107-40E6-A10E-469FD6F15B49}" type="presParOf" srcId="{90C61342-F213-42F9-8808-31642548F0BF}" destId="{8BF278CB-C50C-4FD8-9AA9-3D272FAC42B5}" srcOrd="3" destOrd="0" presId="urn:microsoft.com/office/officeart/2005/8/layout/orgChart1"/>
    <dgm:cxn modelId="{8BBB0366-1694-4ED9-9116-294DBE22FECD}" type="presParOf" srcId="{8BF278CB-C50C-4FD8-9AA9-3D272FAC42B5}" destId="{66B149FB-CD12-4AB8-8547-829A4B541B4D}" srcOrd="0" destOrd="0" presId="urn:microsoft.com/office/officeart/2005/8/layout/orgChart1"/>
    <dgm:cxn modelId="{09113BA5-5CDB-4275-8A8A-48BF9A6712EC}" type="presParOf" srcId="{66B149FB-CD12-4AB8-8547-829A4B541B4D}" destId="{04E99A05-FF25-475E-9A3C-23B51945F08E}" srcOrd="0" destOrd="0" presId="urn:microsoft.com/office/officeart/2005/8/layout/orgChart1"/>
    <dgm:cxn modelId="{8AD17848-4BFE-4038-83D1-C9DD6D838466}" type="presParOf" srcId="{66B149FB-CD12-4AB8-8547-829A4B541B4D}" destId="{57C2923D-D02C-4E1C-9C3B-2414B01B64B6}" srcOrd="1" destOrd="0" presId="urn:microsoft.com/office/officeart/2005/8/layout/orgChart1"/>
    <dgm:cxn modelId="{0A9BBB68-A045-4789-A101-0A38E6FCB507}" type="presParOf" srcId="{8BF278CB-C50C-4FD8-9AA9-3D272FAC42B5}" destId="{5D6EC00F-86D4-419F-931C-613FF9743F73}" srcOrd="1" destOrd="0" presId="urn:microsoft.com/office/officeart/2005/8/layout/orgChart1"/>
    <dgm:cxn modelId="{38547A2A-1115-4650-8643-F0F708E952F9}" type="presParOf" srcId="{8BF278CB-C50C-4FD8-9AA9-3D272FAC42B5}" destId="{2D4F5480-ED2A-4081-9CFE-80814385CBEC}" srcOrd="2" destOrd="0" presId="urn:microsoft.com/office/officeart/2005/8/layout/orgChart1"/>
    <dgm:cxn modelId="{B2FF79BD-0343-4567-B129-DCD43609988C}" type="presParOf" srcId="{90C61342-F213-42F9-8808-31642548F0BF}" destId="{5864C918-72AC-42D5-9A4D-3A5BCB028A27}" srcOrd="4" destOrd="0" presId="urn:microsoft.com/office/officeart/2005/8/layout/orgChart1"/>
    <dgm:cxn modelId="{C71852A0-58E6-4BBB-9685-E7A76079795E}" type="presParOf" srcId="{90C61342-F213-42F9-8808-31642548F0BF}" destId="{EAC8E67D-5C0C-4883-B268-975CA87AFED8}" srcOrd="5" destOrd="0" presId="urn:microsoft.com/office/officeart/2005/8/layout/orgChart1"/>
    <dgm:cxn modelId="{8CEF0260-0F40-4A7F-BDFF-913AD8CA8393}" type="presParOf" srcId="{EAC8E67D-5C0C-4883-B268-975CA87AFED8}" destId="{AED746BD-5C65-4594-A0F9-E640EB56D0C3}" srcOrd="0" destOrd="0" presId="urn:microsoft.com/office/officeart/2005/8/layout/orgChart1"/>
    <dgm:cxn modelId="{C92D4FDF-D216-442D-B3E8-E7D55C50200C}" type="presParOf" srcId="{AED746BD-5C65-4594-A0F9-E640EB56D0C3}" destId="{707C1643-B24E-4F76-901E-DF95B181EEB8}" srcOrd="0" destOrd="0" presId="urn:microsoft.com/office/officeart/2005/8/layout/orgChart1"/>
    <dgm:cxn modelId="{53CEB6B9-09D2-4B3C-9F2F-2D182826D069}" type="presParOf" srcId="{AED746BD-5C65-4594-A0F9-E640EB56D0C3}" destId="{573C8488-5E29-439B-B498-B62F2A4C8ADD}" srcOrd="1" destOrd="0" presId="urn:microsoft.com/office/officeart/2005/8/layout/orgChart1"/>
    <dgm:cxn modelId="{94B4D89A-21E1-4F97-9F88-984A1F93FAD3}" type="presParOf" srcId="{EAC8E67D-5C0C-4883-B268-975CA87AFED8}" destId="{9431FA55-DB31-4B77-9882-3310B93F2FC8}" srcOrd="1" destOrd="0" presId="urn:microsoft.com/office/officeart/2005/8/layout/orgChart1"/>
    <dgm:cxn modelId="{C4341C6B-B42C-44BB-84EE-EA6CE3BC2224}" type="presParOf" srcId="{EAC8E67D-5C0C-4883-B268-975CA87AFED8}" destId="{FBB4B1F0-A622-4D1C-A417-32AEF77E86EE}" srcOrd="2" destOrd="0" presId="urn:microsoft.com/office/officeart/2005/8/layout/orgChart1"/>
    <dgm:cxn modelId="{1E3067F9-8D03-4779-9253-B37BD1542473}" type="presParOf" srcId="{09F1E4EF-6E3D-4D3C-A142-5D126AED101C}" destId="{C84B2D02-8679-42F3-9230-A1703087F9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64C06A-89B2-4E00-B8E9-278A1C10331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842C8F-0B7E-498C-AF05-231EB86EDF84}">
      <dgm:prSet phldrT="[Text]" custT="1"/>
      <dgm:spPr/>
      <dgm:t>
        <a:bodyPr/>
        <a:lstStyle/>
        <a:p>
          <a:r>
            <a:rPr lang="en-US" sz="3600" u="sng" dirty="0" smtClean="0">
              <a:solidFill>
                <a:srgbClr val="92D050"/>
              </a:solidFill>
              <a:latin typeface="Baskerville Old Face" pitchFamily="18" charset="0"/>
            </a:rPr>
            <a:t>CLASSIFICATION BASED ON STRUCTURE</a:t>
          </a:r>
          <a:endParaRPr lang="en-US" sz="3600" u="sng" dirty="0">
            <a:solidFill>
              <a:srgbClr val="92D050"/>
            </a:solidFill>
            <a:latin typeface="Baskerville Old Face" pitchFamily="18" charset="0"/>
          </a:endParaRPr>
        </a:p>
      </dgm:t>
    </dgm:pt>
    <dgm:pt modelId="{77BD2D02-BAD3-46C5-9869-892F4B2A1896}" type="parTrans" cxnId="{DE56278A-9B66-4810-BD2B-FAB95A1808A3}">
      <dgm:prSet/>
      <dgm:spPr/>
      <dgm:t>
        <a:bodyPr/>
        <a:lstStyle/>
        <a:p>
          <a:endParaRPr lang="en-US" sz="2800"/>
        </a:p>
      </dgm:t>
    </dgm:pt>
    <dgm:pt modelId="{A31DE1CC-6616-417D-BC3F-D4355E6DA1E1}" type="sibTrans" cxnId="{DE56278A-9B66-4810-BD2B-FAB95A1808A3}">
      <dgm:prSet/>
      <dgm:spPr/>
      <dgm:t>
        <a:bodyPr/>
        <a:lstStyle/>
        <a:p>
          <a:endParaRPr lang="en-US" sz="2800"/>
        </a:p>
      </dgm:t>
    </dgm:pt>
    <dgm:pt modelId="{A0373BF6-500E-40DB-97C9-051DC30E9A19}">
      <dgm:prSet phldrT="[Text]" custT="1"/>
      <dgm:spPr/>
      <dgm:t>
        <a:bodyPr/>
        <a:lstStyle/>
        <a:p>
          <a:r>
            <a:rPr lang="en-US" sz="2000" dirty="0" smtClean="0">
              <a:solidFill>
                <a:srgbClr val="FFC000"/>
              </a:solidFill>
              <a:latin typeface="Comic Sans MS" pitchFamily="66" charset="0"/>
            </a:rPr>
            <a:t>Linear polymers(long chains)</a:t>
          </a:r>
        </a:p>
        <a:p>
          <a:r>
            <a:rPr lang="en-US" sz="2000" dirty="0" smtClean="0">
              <a:solidFill>
                <a:srgbClr val="FFC000"/>
              </a:solidFill>
              <a:latin typeface="Comic Sans MS" pitchFamily="66" charset="0"/>
            </a:rPr>
            <a:t>Eg : High density polythene,</a:t>
          </a:r>
        </a:p>
        <a:p>
          <a:r>
            <a:rPr lang="en-US" sz="2000" dirty="0" smtClean="0">
              <a:solidFill>
                <a:srgbClr val="FFC000"/>
              </a:solidFill>
              <a:latin typeface="Comic Sans MS" pitchFamily="66" charset="0"/>
            </a:rPr>
            <a:t>Poly vinyl chloride.</a:t>
          </a:r>
          <a:endParaRPr lang="en-US" sz="2000" dirty="0">
            <a:solidFill>
              <a:srgbClr val="FFC000"/>
            </a:solidFill>
            <a:latin typeface="Comic Sans MS" pitchFamily="66" charset="0"/>
          </a:endParaRPr>
        </a:p>
      </dgm:t>
    </dgm:pt>
    <dgm:pt modelId="{B778BFD1-59E4-4BC9-879F-B9505E9ADB23}" type="parTrans" cxnId="{3AA69730-55F1-4206-8D9E-C8702ED78BA1}">
      <dgm:prSet/>
      <dgm:spPr/>
      <dgm:t>
        <a:bodyPr/>
        <a:lstStyle/>
        <a:p>
          <a:endParaRPr lang="en-US" sz="2800"/>
        </a:p>
      </dgm:t>
    </dgm:pt>
    <dgm:pt modelId="{8F7ED67B-A182-478E-9B0D-DDE15111A568}" type="sibTrans" cxnId="{3AA69730-55F1-4206-8D9E-C8702ED78BA1}">
      <dgm:prSet/>
      <dgm:spPr/>
      <dgm:t>
        <a:bodyPr/>
        <a:lstStyle/>
        <a:p>
          <a:endParaRPr lang="en-US" sz="2800"/>
        </a:p>
      </dgm:t>
    </dgm:pt>
    <dgm:pt modelId="{C3F8915B-FC64-41F1-A4E6-9CEC78D91E00}">
      <dgm:prSet phldrT="[Text]" custT="1"/>
      <dgm:spPr/>
      <dgm:t>
        <a:bodyPr/>
        <a:lstStyle/>
        <a:p>
          <a:r>
            <a:rPr lang="en-US" sz="2000" dirty="0" smtClean="0">
              <a:solidFill>
                <a:srgbClr val="FFC000"/>
              </a:solidFill>
              <a:latin typeface="Comic Sans MS" pitchFamily="66" charset="0"/>
            </a:rPr>
            <a:t>Branched chain(chain with branches)</a:t>
          </a:r>
        </a:p>
        <a:p>
          <a:r>
            <a:rPr lang="en-US" sz="2000" dirty="0" smtClean="0">
              <a:solidFill>
                <a:srgbClr val="FFC000"/>
              </a:solidFill>
              <a:latin typeface="Comic Sans MS" pitchFamily="66" charset="0"/>
            </a:rPr>
            <a:t>Eg : Low density polythene</a:t>
          </a:r>
          <a:endParaRPr lang="en-US" sz="2000" dirty="0">
            <a:solidFill>
              <a:srgbClr val="FFC000"/>
            </a:solidFill>
            <a:latin typeface="Comic Sans MS" pitchFamily="66" charset="0"/>
          </a:endParaRPr>
        </a:p>
      </dgm:t>
    </dgm:pt>
    <dgm:pt modelId="{05026AFA-3893-404B-8CAC-1E8EBDDBC32F}" type="parTrans" cxnId="{8D555373-4157-4F6A-9F21-27EF66FCB705}">
      <dgm:prSet/>
      <dgm:spPr/>
      <dgm:t>
        <a:bodyPr/>
        <a:lstStyle/>
        <a:p>
          <a:endParaRPr lang="en-US" sz="2800"/>
        </a:p>
      </dgm:t>
    </dgm:pt>
    <dgm:pt modelId="{E151DC3E-9018-4B3A-A662-8672A2B51D11}" type="sibTrans" cxnId="{8D555373-4157-4F6A-9F21-27EF66FCB705}">
      <dgm:prSet/>
      <dgm:spPr/>
      <dgm:t>
        <a:bodyPr/>
        <a:lstStyle/>
        <a:p>
          <a:endParaRPr lang="en-US" sz="2800"/>
        </a:p>
      </dgm:t>
    </dgm:pt>
    <dgm:pt modelId="{D7DBED5C-8548-4712-BBFA-96D93EC3AC83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FC000"/>
              </a:solidFill>
              <a:latin typeface="Comic Sans MS" pitchFamily="66" charset="0"/>
            </a:rPr>
            <a:t>Cross linked or Network polymer</a:t>
          </a:r>
        </a:p>
        <a:p>
          <a:r>
            <a:rPr lang="en-US" sz="1800" dirty="0" smtClean="0">
              <a:solidFill>
                <a:srgbClr val="FFC000"/>
              </a:solidFill>
              <a:latin typeface="Comic Sans MS" pitchFamily="66" charset="0"/>
            </a:rPr>
            <a:t>(string covalent  bond between chains)</a:t>
          </a:r>
        </a:p>
        <a:p>
          <a:r>
            <a:rPr lang="en-US" sz="1800" dirty="0" smtClean="0">
              <a:solidFill>
                <a:srgbClr val="FFC000"/>
              </a:solidFill>
              <a:latin typeface="Comic Sans MS" pitchFamily="66" charset="0"/>
            </a:rPr>
            <a:t>Eg : Bakelite , Melamine</a:t>
          </a:r>
          <a:endParaRPr lang="en-US" sz="1800" dirty="0">
            <a:solidFill>
              <a:srgbClr val="FFC000"/>
            </a:solidFill>
            <a:latin typeface="Comic Sans MS" pitchFamily="66" charset="0"/>
          </a:endParaRPr>
        </a:p>
      </dgm:t>
    </dgm:pt>
    <dgm:pt modelId="{A4141563-B88F-4475-8A45-740C871DFABB}" type="parTrans" cxnId="{F32D71CF-53D5-4516-AFC9-F30061C12DD0}">
      <dgm:prSet/>
      <dgm:spPr/>
      <dgm:t>
        <a:bodyPr/>
        <a:lstStyle/>
        <a:p>
          <a:endParaRPr lang="en-US" sz="2800"/>
        </a:p>
      </dgm:t>
    </dgm:pt>
    <dgm:pt modelId="{48759E4F-FF95-4F1F-9EE2-C816747A87D8}" type="sibTrans" cxnId="{F32D71CF-53D5-4516-AFC9-F30061C12DD0}">
      <dgm:prSet/>
      <dgm:spPr/>
      <dgm:t>
        <a:bodyPr/>
        <a:lstStyle/>
        <a:p>
          <a:endParaRPr lang="en-US" sz="2800"/>
        </a:p>
      </dgm:t>
    </dgm:pt>
    <dgm:pt modelId="{23E35DB3-0164-42C3-81D7-6E5B2589C9DF}" type="pres">
      <dgm:prSet presAssocID="{7C64C06A-89B2-4E00-B8E9-278A1C1033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0185EC-6C04-4C02-B6B2-781FA8C49A2C}" type="pres">
      <dgm:prSet presAssocID="{95842C8F-0B7E-498C-AF05-231EB86EDF84}" presName="hierRoot1" presStyleCnt="0">
        <dgm:presLayoutVars>
          <dgm:hierBranch val="init"/>
        </dgm:presLayoutVars>
      </dgm:prSet>
      <dgm:spPr/>
    </dgm:pt>
    <dgm:pt modelId="{D5D2E58F-C7F5-4949-A84D-C9D141417EF4}" type="pres">
      <dgm:prSet presAssocID="{95842C8F-0B7E-498C-AF05-231EB86EDF84}" presName="rootComposite1" presStyleCnt="0"/>
      <dgm:spPr/>
    </dgm:pt>
    <dgm:pt modelId="{604EA62F-5DD8-4536-83BA-93F40634D4F3}" type="pres">
      <dgm:prSet presAssocID="{95842C8F-0B7E-498C-AF05-231EB86EDF84}" presName="rootText1" presStyleLbl="node0" presStyleIdx="0" presStyleCnt="1" custScaleX="390846" custScaleY="1206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B0BD29-71ED-4795-B637-B8B9C7CA5A6A}" type="pres">
      <dgm:prSet presAssocID="{95842C8F-0B7E-498C-AF05-231EB86EDF8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1A933E8-30AB-417A-974D-914EF251C4EC}" type="pres">
      <dgm:prSet presAssocID="{95842C8F-0B7E-498C-AF05-231EB86EDF84}" presName="hierChild2" presStyleCnt="0"/>
      <dgm:spPr/>
    </dgm:pt>
    <dgm:pt modelId="{4E6A7654-A42B-4EAB-922D-10D9482AF05C}" type="pres">
      <dgm:prSet presAssocID="{B778BFD1-59E4-4BC9-879F-B9505E9ADB2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299836B-9704-46C2-BA8D-CD1C2B99F8CA}" type="pres">
      <dgm:prSet presAssocID="{A0373BF6-500E-40DB-97C9-051DC30E9A19}" presName="hierRoot2" presStyleCnt="0">
        <dgm:presLayoutVars>
          <dgm:hierBranch val="init"/>
        </dgm:presLayoutVars>
      </dgm:prSet>
      <dgm:spPr/>
    </dgm:pt>
    <dgm:pt modelId="{417F0CF2-3E8A-4958-80FD-8014D38EC9BC}" type="pres">
      <dgm:prSet presAssocID="{A0373BF6-500E-40DB-97C9-051DC30E9A19}" presName="rootComposite" presStyleCnt="0"/>
      <dgm:spPr/>
    </dgm:pt>
    <dgm:pt modelId="{EF25781A-4374-4679-85ED-44B80F1184FC}" type="pres">
      <dgm:prSet presAssocID="{A0373BF6-500E-40DB-97C9-051DC30E9A19}" presName="rootText" presStyleLbl="node2" presStyleIdx="0" presStyleCnt="3" custScaleX="114973" custScaleY="2493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7CDBEF-B7FB-4EA2-8416-8340F2300906}" type="pres">
      <dgm:prSet presAssocID="{A0373BF6-500E-40DB-97C9-051DC30E9A19}" presName="rootConnector" presStyleLbl="node2" presStyleIdx="0" presStyleCnt="3"/>
      <dgm:spPr/>
      <dgm:t>
        <a:bodyPr/>
        <a:lstStyle/>
        <a:p>
          <a:endParaRPr lang="en-US"/>
        </a:p>
      </dgm:t>
    </dgm:pt>
    <dgm:pt modelId="{F2E2C614-CDC0-49BE-BDF3-8EC2B336F934}" type="pres">
      <dgm:prSet presAssocID="{A0373BF6-500E-40DB-97C9-051DC30E9A19}" presName="hierChild4" presStyleCnt="0"/>
      <dgm:spPr/>
    </dgm:pt>
    <dgm:pt modelId="{B971004C-C9EC-4983-AE5B-45D708E6ED97}" type="pres">
      <dgm:prSet presAssocID="{A0373BF6-500E-40DB-97C9-051DC30E9A19}" presName="hierChild5" presStyleCnt="0"/>
      <dgm:spPr/>
    </dgm:pt>
    <dgm:pt modelId="{28EC17E5-6A79-49A4-AAA2-F8CC4CC68876}" type="pres">
      <dgm:prSet presAssocID="{05026AFA-3893-404B-8CAC-1E8EBDDBC32F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D5D41F2-9E2E-4D74-94DB-47C272A424BD}" type="pres">
      <dgm:prSet presAssocID="{C3F8915B-FC64-41F1-A4E6-9CEC78D91E00}" presName="hierRoot2" presStyleCnt="0">
        <dgm:presLayoutVars>
          <dgm:hierBranch val="init"/>
        </dgm:presLayoutVars>
      </dgm:prSet>
      <dgm:spPr/>
    </dgm:pt>
    <dgm:pt modelId="{386CACC6-6871-477C-A5CB-7CFE7867E94F}" type="pres">
      <dgm:prSet presAssocID="{C3F8915B-FC64-41F1-A4E6-9CEC78D91E00}" presName="rootComposite" presStyleCnt="0"/>
      <dgm:spPr/>
    </dgm:pt>
    <dgm:pt modelId="{6BF65041-C407-4D1F-8650-E576949ACEB2}" type="pres">
      <dgm:prSet presAssocID="{C3F8915B-FC64-41F1-A4E6-9CEC78D91E00}" presName="rootText" presStyleLbl="node2" presStyleIdx="1" presStyleCnt="3" custScaleX="99570" custScaleY="249307" custLinFactNeighborX="-16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52D822-B6B0-4AA1-84E8-2ABE01CA957E}" type="pres">
      <dgm:prSet presAssocID="{C3F8915B-FC64-41F1-A4E6-9CEC78D91E00}" presName="rootConnector" presStyleLbl="node2" presStyleIdx="1" presStyleCnt="3"/>
      <dgm:spPr/>
      <dgm:t>
        <a:bodyPr/>
        <a:lstStyle/>
        <a:p>
          <a:endParaRPr lang="en-US"/>
        </a:p>
      </dgm:t>
    </dgm:pt>
    <dgm:pt modelId="{C2991DEF-C5C7-4CC9-9560-5A8DA3842485}" type="pres">
      <dgm:prSet presAssocID="{C3F8915B-FC64-41F1-A4E6-9CEC78D91E00}" presName="hierChild4" presStyleCnt="0"/>
      <dgm:spPr/>
    </dgm:pt>
    <dgm:pt modelId="{D8C7C073-D2B8-458C-AFBE-33F17D834E92}" type="pres">
      <dgm:prSet presAssocID="{C3F8915B-FC64-41F1-A4E6-9CEC78D91E00}" presName="hierChild5" presStyleCnt="0"/>
      <dgm:spPr/>
    </dgm:pt>
    <dgm:pt modelId="{F765AEDC-10A7-443E-8A9E-618EB6105C37}" type="pres">
      <dgm:prSet presAssocID="{A4141563-B88F-4475-8A45-740C871DFABB}" presName="Name37" presStyleLbl="parChTrans1D2" presStyleIdx="2" presStyleCnt="3"/>
      <dgm:spPr/>
      <dgm:t>
        <a:bodyPr/>
        <a:lstStyle/>
        <a:p>
          <a:endParaRPr lang="en-US"/>
        </a:p>
      </dgm:t>
    </dgm:pt>
    <dgm:pt modelId="{67DAB299-DBE0-4382-9DB4-DC2D465D9716}" type="pres">
      <dgm:prSet presAssocID="{D7DBED5C-8548-4712-BBFA-96D93EC3AC83}" presName="hierRoot2" presStyleCnt="0">
        <dgm:presLayoutVars>
          <dgm:hierBranch val="init"/>
        </dgm:presLayoutVars>
      </dgm:prSet>
      <dgm:spPr/>
    </dgm:pt>
    <dgm:pt modelId="{4A9BAF27-776B-4B01-B216-CBD918E057A7}" type="pres">
      <dgm:prSet presAssocID="{D7DBED5C-8548-4712-BBFA-96D93EC3AC83}" presName="rootComposite" presStyleCnt="0"/>
      <dgm:spPr/>
    </dgm:pt>
    <dgm:pt modelId="{EACF402E-E868-418D-8C23-E487D7C0D602}" type="pres">
      <dgm:prSet presAssocID="{D7DBED5C-8548-4712-BBFA-96D93EC3AC83}" presName="rootText" presStyleLbl="node2" presStyleIdx="2" presStyleCnt="3" custScaleX="109804" custScaleY="2493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3C88F2-F5D6-4E80-A7D3-8CC1654512AC}" type="pres">
      <dgm:prSet presAssocID="{D7DBED5C-8548-4712-BBFA-96D93EC3AC83}" presName="rootConnector" presStyleLbl="node2" presStyleIdx="2" presStyleCnt="3"/>
      <dgm:spPr/>
      <dgm:t>
        <a:bodyPr/>
        <a:lstStyle/>
        <a:p>
          <a:endParaRPr lang="en-US"/>
        </a:p>
      </dgm:t>
    </dgm:pt>
    <dgm:pt modelId="{37FB608A-DC04-4284-B848-BE4258ACEBAA}" type="pres">
      <dgm:prSet presAssocID="{D7DBED5C-8548-4712-BBFA-96D93EC3AC83}" presName="hierChild4" presStyleCnt="0"/>
      <dgm:spPr/>
    </dgm:pt>
    <dgm:pt modelId="{EB51CBB0-4190-4CE6-A89A-C54D42BF4C1F}" type="pres">
      <dgm:prSet presAssocID="{D7DBED5C-8548-4712-BBFA-96D93EC3AC83}" presName="hierChild5" presStyleCnt="0"/>
      <dgm:spPr/>
    </dgm:pt>
    <dgm:pt modelId="{47DCE094-A01E-4B7D-96FF-E34563818801}" type="pres">
      <dgm:prSet presAssocID="{95842C8F-0B7E-498C-AF05-231EB86EDF84}" presName="hierChild3" presStyleCnt="0"/>
      <dgm:spPr/>
    </dgm:pt>
  </dgm:ptLst>
  <dgm:cxnLst>
    <dgm:cxn modelId="{43C2E4D2-8A35-4BAD-8C58-8F6DFC86262D}" type="presOf" srcId="{A0373BF6-500E-40DB-97C9-051DC30E9A19}" destId="{E37CDBEF-B7FB-4EA2-8416-8340F2300906}" srcOrd="1" destOrd="0" presId="urn:microsoft.com/office/officeart/2005/8/layout/orgChart1"/>
    <dgm:cxn modelId="{F32D71CF-53D5-4516-AFC9-F30061C12DD0}" srcId="{95842C8F-0B7E-498C-AF05-231EB86EDF84}" destId="{D7DBED5C-8548-4712-BBFA-96D93EC3AC83}" srcOrd="2" destOrd="0" parTransId="{A4141563-B88F-4475-8A45-740C871DFABB}" sibTransId="{48759E4F-FF95-4F1F-9EE2-C816747A87D8}"/>
    <dgm:cxn modelId="{DE56278A-9B66-4810-BD2B-FAB95A1808A3}" srcId="{7C64C06A-89B2-4E00-B8E9-278A1C10331F}" destId="{95842C8F-0B7E-498C-AF05-231EB86EDF84}" srcOrd="0" destOrd="0" parTransId="{77BD2D02-BAD3-46C5-9869-892F4B2A1896}" sibTransId="{A31DE1CC-6616-417D-BC3F-D4355E6DA1E1}"/>
    <dgm:cxn modelId="{8D555373-4157-4F6A-9F21-27EF66FCB705}" srcId="{95842C8F-0B7E-498C-AF05-231EB86EDF84}" destId="{C3F8915B-FC64-41F1-A4E6-9CEC78D91E00}" srcOrd="1" destOrd="0" parTransId="{05026AFA-3893-404B-8CAC-1E8EBDDBC32F}" sibTransId="{E151DC3E-9018-4B3A-A662-8672A2B51D11}"/>
    <dgm:cxn modelId="{79B552C4-3D5D-45BE-8A21-5F1C430421CC}" type="presOf" srcId="{A0373BF6-500E-40DB-97C9-051DC30E9A19}" destId="{EF25781A-4374-4679-85ED-44B80F1184FC}" srcOrd="0" destOrd="0" presId="urn:microsoft.com/office/officeart/2005/8/layout/orgChart1"/>
    <dgm:cxn modelId="{3AA69730-55F1-4206-8D9E-C8702ED78BA1}" srcId="{95842C8F-0B7E-498C-AF05-231EB86EDF84}" destId="{A0373BF6-500E-40DB-97C9-051DC30E9A19}" srcOrd="0" destOrd="0" parTransId="{B778BFD1-59E4-4BC9-879F-B9505E9ADB23}" sibTransId="{8F7ED67B-A182-478E-9B0D-DDE15111A568}"/>
    <dgm:cxn modelId="{9A197458-0E02-400E-BF3E-EA38FD4470E9}" type="presOf" srcId="{05026AFA-3893-404B-8CAC-1E8EBDDBC32F}" destId="{28EC17E5-6A79-49A4-AAA2-F8CC4CC68876}" srcOrd="0" destOrd="0" presId="urn:microsoft.com/office/officeart/2005/8/layout/orgChart1"/>
    <dgm:cxn modelId="{867FC608-44E4-4F85-9BEF-2552FE672798}" type="presOf" srcId="{D7DBED5C-8548-4712-BBFA-96D93EC3AC83}" destId="{C63C88F2-F5D6-4E80-A7D3-8CC1654512AC}" srcOrd="1" destOrd="0" presId="urn:microsoft.com/office/officeart/2005/8/layout/orgChart1"/>
    <dgm:cxn modelId="{D190A1B8-5A6C-4AE9-BBAF-CFB1FC2ABE49}" type="presOf" srcId="{C3F8915B-FC64-41F1-A4E6-9CEC78D91E00}" destId="{6BF65041-C407-4D1F-8650-E576949ACEB2}" srcOrd="0" destOrd="0" presId="urn:microsoft.com/office/officeart/2005/8/layout/orgChart1"/>
    <dgm:cxn modelId="{11C83A7B-DC13-43FD-B3CE-8DE294DE6903}" type="presOf" srcId="{7C64C06A-89B2-4E00-B8E9-278A1C10331F}" destId="{23E35DB3-0164-42C3-81D7-6E5B2589C9DF}" srcOrd="0" destOrd="0" presId="urn:microsoft.com/office/officeart/2005/8/layout/orgChart1"/>
    <dgm:cxn modelId="{5129E2CA-65B0-4E39-B739-D604998070E5}" type="presOf" srcId="{A4141563-B88F-4475-8A45-740C871DFABB}" destId="{F765AEDC-10A7-443E-8A9E-618EB6105C37}" srcOrd="0" destOrd="0" presId="urn:microsoft.com/office/officeart/2005/8/layout/orgChart1"/>
    <dgm:cxn modelId="{36B5C1D5-77C6-436B-869F-88616C2FED07}" type="presOf" srcId="{95842C8F-0B7E-498C-AF05-231EB86EDF84}" destId="{C2B0BD29-71ED-4795-B637-B8B9C7CA5A6A}" srcOrd="1" destOrd="0" presId="urn:microsoft.com/office/officeart/2005/8/layout/orgChart1"/>
    <dgm:cxn modelId="{CEF90CAC-81BA-403D-BBC7-EFC791BADFE5}" type="presOf" srcId="{C3F8915B-FC64-41F1-A4E6-9CEC78D91E00}" destId="{8E52D822-B6B0-4AA1-84E8-2ABE01CA957E}" srcOrd="1" destOrd="0" presId="urn:microsoft.com/office/officeart/2005/8/layout/orgChart1"/>
    <dgm:cxn modelId="{3EDF473B-A7DE-4986-ACFC-80077DB050A2}" type="presOf" srcId="{B778BFD1-59E4-4BC9-879F-B9505E9ADB23}" destId="{4E6A7654-A42B-4EAB-922D-10D9482AF05C}" srcOrd="0" destOrd="0" presId="urn:microsoft.com/office/officeart/2005/8/layout/orgChart1"/>
    <dgm:cxn modelId="{B1A8A053-8066-43BA-9D6C-BF8B987D3621}" type="presOf" srcId="{95842C8F-0B7E-498C-AF05-231EB86EDF84}" destId="{604EA62F-5DD8-4536-83BA-93F40634D4F3}" srcOrd="0" destOrd="0" presId="urn:microsoft.com/office/officeart/2005/8/layout/orgChart1"/>
    <dgm:cxn modelId="{7C0CEA32-BFD9-4E01-859B-B7356264C228}" type="presOf" srcId="{D7DBED5C-8548-4712-BBFA-96D93EC3AC83}" destId="{EACF402E-E868-418D-8C23-E487D7C0D602}" srcOrd="0" destOrd="0" presId="urn:microsoft.com/office/officeart/2005/8/layout/orgChart1"/>
    <dgm:cxn modelId="{059BE404-F432-494C-A3C5-33DD84C7C851}" type="presParOf" srcId="{23E35DB3-0164-42C3-81D7-6E5B2589C9DF}" destId="{EB0185EC-6C04-4C02-B6B2-781FA8C49A2C}" srcOrd="0" destOrd="0" presId="urn:microsoft.com/office/officeart/2005/8/layout/orgChart1"/>
    <dgm:cxn modelId="{2FEFB8D9-C98A-485F-8379-5C51E49BDF80}" type="presParOf" srcId="{EB0185EC-6C04-4C02-B6B2-781FA8C49A2C}" destId="{D5D2E58F-C7F5-4949-A84D-C9D141417EF4}" srcOrd="0" destOrd="0" presId="urn:microsoft.com/office/officeart/2005/8/layout/orgChart1"/>
    <dgm:cxn modelId="{A27659E2-7615-4FC0-B8BD-364AC65C6C9F}" type="presParOf" srcId="{D5D2E58F-C7F5-4949-A84D-C9D141417EF4}" destId="{604EA62F-5DD8-4536-83BA-93F40634D4F3}" srcOrd="0" destOrd="0" presId="urn:microsoft.com/office/officeart/2005/8/layout/orgChart1"/>
    <dgm:cxn modelId="{F5FF6F95-5067-4083-A314-A3CB98C7875B}" type="presParOf" srcId="{D5D2E58F-C7F5-4949-A84D-C9D141417EF4}" destId="{C2B0BD29-71ED-4795-B637-B8B9C7CA5A6A}" srcOrd="1" destOrd="0" presId="urn:microsoft.com/office/officeart/2005/8/layout/orgChart1"/>
    <dgm:cxn modelId="{0F4F33FB-F773-4F6A-A697-C2055BC08EA7}" type="presParOf" srcId="{EB0185EC-6C04-4C02-B6B2-781FA8C49A2C}" destId="{C1A933E8-30AB-417A-974D-914EF251C4EC}" srcOrd="1" destOrd="0" presId="urn:microsoft.com/office/officeart/2005/8/layout/orgChart1"/>
    <dgm:cxn modelId="{F37EA743-F1C8-4117-B272-2D8F178A23A5}" type="presParOf" srcId="{C1A933E8-30AB-417A-974D-914EF251C4EC}" destId="{4E6A7654-A42B-4EAB-922D-10D9482AF05C}" srcOrd="0" destOrd="0" presId="urn:microsoft.com/office/officeart/2005/8/layout/orgChart1"/>
    <dgm:cxn modelId="{4C005F8D-095C-4488-AE0E-646F966C6075}" type="presParOf" srcId="{C1A933E8-30AB-417A-974D-914EF251C4EC}" destId="{1299836B-9704-46C2-BA8D-CD1C2B99F8CA}" srcOrd="1" destOrd="0" presId="urn:microsoft.com/office/officeart/2005/8/layout/orgChart1"/>
    <dgm:cxn modelId="{C2FD1E80-6B2E-4F40-AAC3-343B583F3D1E}" type="presParOf" srcId="{1299836B-9704-46C2-BA8D-CD1C2B99F8CA}" destId="{417F0CF2-3E8A-4958-80FD-8014D38EC9BC}" srcOrd="0" destOrd="0" presId="urn:microsoft.com/office/officeart/2005/8/layout/orgChart1"/>
    <dgm:cxn modelId="{3F8B4480-C6AA-4FC4-AE07-EE492B92CD42}" type="presParOf" srcId="{417F0CF2-3E8A-4958-80FD-8014D38EC9BC}" destId="{EF25781A-4374-4679-85ED-44B80F1184FC}" srcOrd="0" destOrd="0" presId="urn:microsoft.com/office/officeart/2005/8/layout/orgChart1"/>
    <dgm:cxn modelId="{22DA5C02-65CC-4B01-A05E-4AED1081E128}" type="presParOf" srcId="{417F0CF2-3E8A-4958-80FD-8014D38EC9BC}" destId="{E37CDBEF-B7FB-4EA2-8416-8340F2300906}" srcOrd="1" destOrd="0" presId="urn:microsoft.com/office/officeart/2005/8/layout/orgChart1"/>
    <dgm:cxn modelId="{7970A3C9-6210-42B4-B01D-C165A7ED1E29}" type="presParOf" srcId="{1299836B-9704-46C2-BA8D-CD1C2B99F8CA}" destId="{F2E2C614-CDC0-49BE-BDF3-8EC2B336F934}" srcOrd="1" destOrd="0" presId="urn:microsoft.com/office/officeart/2005/8/layout/orgChart1"/>
    <dgm:cxn modelId="{31441A71-6ED0-4F22-ADB9-BC727D6EEA75}" type="presParOf" srcId="{1299836B-9704-46C2-BA8D-CD1C2B99F8CA}" destId="{B971004C-C9EC-4983-AE5B-45D708E6ED97}" srcOrd="2" destOrd="0" presId="urn:microsoft.com/office/officeart/2005/8/layout/orgChart1"/>
    <dgm:cxn modelId="{EC66C805-61CA-4FA4-8262-8EF05EC5B2AD}" type="presParOf" srcId="{C1A933E8-30AB-417A-974D-914EF251C4EC}" destId="{28EC17E5-6A79-49A4-AAA2-F8CC4CC68876}" srcOrd="2" destOrd="0" presId="urn:microsoft.com/office/officeart/2005/8/layout/orgChart1"/>
    <dgm:cxn modelId="{55821FD2-33BA-4AC3-B707-3001A1A06793}" type="presParOf" srcId="{C1A933E8-30AB-417A-974D-914EF251C4EC}" destId="{8D5D41F2-9E2E-4D74-94DB-47C272A424BD}" srcOrd="3" destOrd="0" presId="urn:microsoft.com/office/officeart/2005/8/layout/orgChart1"/>
    <dgm:cxn modelId="{1FA4A6FE-B050-4EE3-B9B8-E68DA895188D}" type="presParOf" srcId="{8D5D41F2-9E2E-4D74-94DB-47C272A424BD}" destId="{386CACC6-6871-477C-A5CB-7CFE7867E94F}" srcOrd="0" destOrd="0" presId="urn:microsoft.com/office/officeart/2005/8/layout/orgChart1"/>
    <dgm:cxn modelId="{B0F30B18-DBA2-4C7C-BEB3-345DBA7C4786}" type="presParOf" srcId="{386CACC6-6871-477C-A5CB-7CFE7867E94F}" destId="{6BF65041-C407-4D1F-8650-E576949ACEB2}" srcOrd="0" destOrd="0" presId="urn:microsoft.com/office/officeart/2005/8/layout/orgChart1"/>
    <dgm:cxn modelId="{B7C80F7A-9EBF-43CD-9EFD-726F8817861C}" type="presParOf" srcId="{386CACC6-6871-477C-A5CB-7CFE7867E94F}" destId="{8E52D822-B6B0-4AA1-84E8-2ABE01CA957E}" srcOrd="1" destOrd="0" presId="urn:microsoft.com/office/officeart/2005/8/layout/orgChart1"/>
    <dgm:cxn modelId="{B64BADDD-30CA-4D38-8DAB-C2924B3A74BD}" type="presParOf" srcId="{8D5D41F2-9E2E-4D74-94DB-47C272A424BD}" destId="{C2991DEF-C5C7-4CC9-9560-5A8DA3842485}" srcOrd="1" destOrd="0" presId="urn:microsoft.com/office/officeart/2005/8/layout/orgChart1"/>
    <dgm:cxn modelId="{BDB2CFC3-42A9-44F8-BD6D-3385D392A9F2}" type="presParOf" srcId="{8D5D41F2-9E2E-4D74-94DB-47C272A424BD}" destId="{D8C7C073-D2B8-458C-AFBE-33F17D834E92}" srcOrd="2" destOrd="0" presId="urn:microsoft.com/office/officeart/2005/8/layout/orgChart1"/>
    <dgm:cxn modelId="{2F538672-0C37-424B-AE49-7D589DA9ACE5}" type="presParOf" srcId="{C1A933E8-30AB-417A-974D-914EF251C4EC}" destId="{F765AEDC-10A7-443E-8A9E-618EB6105C37}" srcOrd="4" destOrd="0" presId="urn:microsoft.com/office/officeart/2005/8/layout/orgChart1"/>
    <dgm:cxn modelId="{E63B6731-D864-4CCA-83A0-60C007042737}" type="presParOf" srcId="{C1A933E8-30AB-417A-974D-914EF251C4EC}" destId="{67DAB299-DBE0-4382-9DB4-DC2D465D9716}" srcOrd="5" destOrd="0" presId="urn:microsoft.com/office/officeart/2005/8/layout/orgChart1"/>
    <dgm:cxn modelId="{669991A3-FBB8-402D-B6BD-609D40E103D1}" type="presParOf" srcId="{67DAB299-DBE0-4382-9DB4-DC2D465D9716}" destId="{4A9BAF27-776B-4B01-B216-CBD918E057A7}" srcOrd="0" destOrd="0" presId="urn:microsoft.com/office/officeart/2005/8/layout/orgChart1"/>
    <dgm:cxn modelId="{6227FFD1-989C-4F58-AF8C-719686787264}" type="presParOf" srcId="{4A9BAF27-776B-4B01-B216-CBD918E057A7}" destId="{EACF402E-E868-418D-8C23-E487D7C0D602}" srcOrd="0" destOrd="0" presId="urn:microsoft.com/office/officeart/2005/8/layout/orgChart1"/>
    <dgm:cxn modelId="{98A56715-C99B-4537-8699-3E5D7A2B664D}" type="presParOf" srcId="{4A9BAF27-776B-4B01-B216-CBD918E057A7}" destId="{C63C88F2-F5D6-4E80-A7D3-8CC1654512AC}" srcOrd="1" destOrd="0" presId="urn:microsoft.com/office/officeart/2005/8/layout/orgChart1"/>
    <dgm:cxn modelId="{F61336B0-F62C-4EF9-A9F5-145B7077814C}" type="presParOf" srcId="{67DAB299-DBE0-4382-9DB4-DC2D465D9716}" destId="{37FB608A-DC04-4284-B848-BE4258ACEBAA}" srcOrd="1" destOrd="0" presId="urn:microsoft.com/office/officeart/2005/8/layout/orgChart1"/>
    <dgm:cxn modelId="{5FE07470-8931-4A5E-9BDD-934006E02224}" type="presParOf" srcId="{67DAB299-DBE0-4382-9DB4-DC2D465D9716}" destId="{EB51CBB0-4190-4CE6-A89A-C54D42BF4C1F}" srcOrd="2" destOrd="0" presId="urn:microsoft.com/office/officeart/2005/8/layout/orgChart1"/>
    <dgm:cxn modelId="{B71366F6-8FBB-4629-8ABE-7F6456E08EA8}" type="presParOf" srcId="{EB0185EC-6C04-4C02-B6B2-781FA8C49A2C}" destId="{47DCE094-A01E-4B7D-96FF-E345638188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4B7971-5877-4BBA-8B81-F16ADB69A6C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62DF5C-EF3D-4646-AE3C-424EC935EEB1}">
      <dgm:prSet phldrT="[Text]"/>
      <dgm:spPr/>
      <dgm:t>
        <a:bodyPr/>
        <a:lstStyle/>
        <a:p>
          <a:r>
            <a:rPr lang="en-US" dirty="0" smtClean="0">
              <a:solidFill>
                <a:srgbClr val="92D050"/>
              </a:solidFill>
              <a:latin typeface="Comic Sans MS" pitchFamily="66" charset="0"/>
            </a:rPr>
            <a:t>Elastomers</a:t>
          </a:r>
        </a:p>
        <a:p>
          <a:r>
            <a:rPr lang="en-US" dirty="0" smtClean="0">
              <a:solidFill>
                <a:srgbClr val="92D050"/>
              </a:solidFill>
              <a:latin typeface="Comic Sans MS" pitchFamily="66" charset="0"/>
            </a:rPr>
            <a:t>weakest intermolecular forces</a:t>
          </a:r>
        </a:p>
        <a:p>
          <a:r>
            <a:rPr lang="en-US" dirty="0" smtClean="0">
              <a:solidFill>
                <a:srgbClr val="92D050"/>
              </a:solidFill>
              <a:latin typeface="Comic Sans MS" pitchFamily="66" charset="0"/>
            </a:rPr>
            <a:t>Eg : Rubber, buna-S etc</a:t>
          </a:r>
          <a:endParaRPr lang="en-US" dirty="0">
            <a:solidFill>
              <a:srgbClr val="92D050"/>
            </a:solidFill>
            <a:latin typeface="Comic Sans MS" pitchFamily="66" charset="0"/>
          </a:endParaRPr>
        </a:p>
      </dgm:t>
    </dgm:pt>
    <dgm:pt modelId="{E262606E-BB4A-427F-A47B-766A9C2923A3}" type="parTrans" cxnId="{EDE98602-7F87-4A85-8D9F-50F928569E8E}">
      <dgm:prSet/>
      <dgm:spPr/>
      <dgm:t>
        <a:bodyPr/>
        <a:lstStyle/>
        <a:p>
          <a:endParaRPr lang="en-US"/>
        </a:p>
      </dgm:t>
    </dgm:pt>
    <dgm:pt modelId="{EC940DA4-B203-4F45-B16D-5E7EDF604D24}" type="sibTrans" cxnId="{EDE98602-7F87-4A85-8D9F-50F928569E8E}">
      <dgm:prSet/>
      <dgm:spPr/>
      <dgm:t>
        <a:bodyPr/>
        <a:lstStyle/>
        <a:p>
          <a:endParaRPr lang="en-US"/>
        </a:p>
      </dgm:t>
    </dgm:pt>
    <dgm:pt modelId="{B8D0A5FE-5C2F-4553-A2E7-65811A2D8C41}">
      <dgm:prSet phldrT="[Text]"/>
      <dgm:spPr/>
      <dgm:t>
        <a:bodyPr/>
        <a:lstStyle/>
        <a:p>
          <a:r>
            <a:rPr lang="en-US" dirty="0" smtClean="0">
              <a:solidFill>
                <a:srgbClr val="92D050"/>
              </a:solidFill>
              <a:latin typeface="Comic Sans MS" pitchFamily="66" charset="0"/>
            </a:rPr>
            <a:t>Fibres</a:t>
          </a:r>
        </a:p>
        <a:p>
          <a:r>
            <a:rPr lang="en-US" dirty="0" smtClean="0">
              <a:solidFill>
                <a:srgbClr val="92D050"/>
              </a:solidFill>
              <a:latin typeface="Comic Sans MS" pitchFamily="66" charset="0"/>
            </a:rPr>
            <a:t>Strongest inter molecular forces.</a:t>
          </a:r>
        </a:p>
        <a:p>
          <a:r>
            <a:rPr lang="en-US" dirty="0" smtClean="0">
              <a:solidFill>
                <a:srgbClr val="92D050"/>
              </a:solidFill>
              <a:latin typeface="Comic Sans MS" pitchFamily="66" charset="0"/>
            </a:rPr>
            <a:t>Eg : Nylon, Polyesters, terylene etc </a:t>
          </a:r>
          <a:endParaRPr lang="en-US" dirty="0">
            <a:solidFill>
              <a:srgbClr val="92D050"/>
            </a:solidFill>
            <a:latin typeface="Comic Sans MS" pitchFamily="66" charset="0"/>
          </a:endParaRPr>
        </a:p>
      </dgm:t>
    </dgm:pt>
    <dgm:pt modelId="{DAABA039-8283-42FF-8F78-2002316E6B74}" type="parTrans" cxnId="{53515508-4A3A-4F88-A9FD-B110E47DC6AF}">
      <dgm:prSet/>
      <dgm:spPr/>
      <dgm:t>
        <a:bodyPr/>
        <a:lstStyle/>
        <a:p>
          <a:endParaRPr lang="en-US"/>
        </a:p>
      </dgm:t>
    </dgm:pt>
    <dgm:pt modelId="{75BA29E8-A779-4EDE-A777-D93B024651AE}" type="sibTrans" cxnId="{53515508-4A3A-4F88-A9FD-B110E47DC6AF}">
      <dgm:prSet/>
      <dgm:spPr/>
      <dgm:t>
        <a:bodyPr/>
        <a:lstStyle/>
        <a:p>
          <a:endParaRPr lang="en-US"/>
        </a:p>
      </dgm:t>
    </dgm:pt>
    <dgm:pt modelId="{43F15CCE-6000-4E62-861F-DA7ECA9A3FD8}">
      <dgm:prSet phldrT="[Text]"/>
      <dgm:spPr/>
      <dgm:t>
        <a:bodyPr/>
        <a:lstStyle/>
        <a:p>
          <a:r>
            <a:rPr lang="en-US" dirty="0" smtClean="0">
              <a:solidFill>
                <a:srgbClr val="92D050"/>
              </a:solidFill>
              <a:latin typeface="Comic Sans MS" pitchFamily="66" charset="0"/>
            </a:rPr>
            <a:t>Thermoplastic can be remoulded by    </a:t>
          </a:r>
        </a:p>
        <a:p>
          <a:r>
            <a:rPr lang="en-US" dirty="0" smtClean="0">
              <a:solidFill>
                <a:srgbClr val="92D050"/>
              </a:solidFill>
              <a:latin typeface="Comic Sans MS" pitchFamily="66" charset="0"/>
            </a:rPr>
            <a:t>heating and cooling</a:t>
          </a:r>
        </a:p>
        <a:p>
          <a:r>
            <a:rPr lang="en-US" dirty="0" smtClean="0">
              <a:solidFill>
                <a:srgbClr val="92D050"/>
              </a:solidFill>
              <a:latin typeface="Comic Sans MS" pitchFamily="66" charset="0"/>
            </a:rPr>
            <a:t>Eg : Polythene , PVC etc</a:t>
          </a:r>
          <a:endParaRPr lang="en-US" dirty="0">
            <a:solidFill>
              <a:srgbClr val="92D050"/>
            </a:solidFill>
            <a:latin typeface="Comic Sans MS" pitchFamily="66" charset="0"/>
          </a:endParaRPr>
        </a:p>
      </dgm:t>
    </dgm:pt>
    <dgm:pt modelId="{EA875AEF-C1CF-45B9-9780-16740C68120F}" type="parTrans" cxnId="{15FC21FF-579D-4322-9BE8-17BFA66F41A0}">
      <dgm:prSet/>
      <dgm:spPr/>
      <dgm:t>
        <a:bodyPr/>
        <a:lstStyle/>
        <a:p>
          <a:endParaRPr lang="en-US"/>
        </a:p>
      </dgm:t>
    </dgm:pt>
    <dgm:pt modelId="{8BCBECEB-0C1C-40C9-9E8A-FDE54C6A5A40}" type="sibTrans" cxnId="{15FC21FF-579D-4322-9BE8-17BFA66F41A0}">
      <dgm:prSet/>
      <dgm:spPr/>
      <dgm:t>
        <a:bodyPr/>
        <a:lstStyle/>
        <a:p>
          <a:endParaRPr lang="en-US"/>
        </a:p>
      </dgm:t>
    </dgm:pt>
    <dgm:pt modelId="{6A79C59A-6F38-4C33-BB2F-0D3D2FC7C99D}">
      <dgm:prSet phldrT="[Text]"/>
      <dgm:spPr/>
      <dgm:t>
        <a:bodyPr/>
        <a:lstStyle/>
        <a:p>
          <a:r>
            <a:rPr lang="en-US" dirty="0" smtClean="0">
              <a:solidFill>
                <a:srgbClr val="92D050"/>
              </a:solidFill>
              <a:latin typeface="Comic Sans MS" pitchFamily="66" charset="0"/>
            </a:rPr>
            <a:t>Thermosetting Plastic cannot be reused</a:t>
          </a:r>
        </a:p>
        <a:p>
          <a:r>
            <a:rPr lang="en-US" dirty="0" smtClean="0">
              <a:solidFill>
                <a:srgbClr val="92D050"/>
              </a:solidFill>
              <a:latin typeface="Comic Sans MS" pitchFamily="66" charset="0"/>
            </a:rPr>
            <a:t>Eg : Bakelite urea formaldehyde</a:t>
          </a:r>
          <a:endParaRPr lang="en-US" dirty="0">
            <a:solidFill>
              <a:srgbClr val="92D050"/>
            </a:solidFill>
            <a:latin typeface="Comic Sans MS" pitchFamily="66" charset="0"/>
          </a:endParaRPr>
        </a:p>
      </dgm:t>
    </dgm:pt>
    <dgm:pt modelId="{8A9FE1A8-24F9-455E-9C37-01427CF8B7F8}" type="parTrans" cxnId="{213A767B-8049-4E76-9E46-1A30A9057F4B}">
      <dgm:prSet/>
      <dgm:spPr/>
      <dgm:t>
        <a:bodyPr/>
        <a:lstStyle/>
        <a:p>
          <a:endParaRPr lang="en-US"/>
        </a:p>
      </dgm:t>
    </dgm:pt>
    <dgm:pt modelId="{1DDB5BCD-6D52-4B0E-A280-725E1FBC0D1D}" type="sibTrans" cxnId="{213A767B-8049-4E76-9E46-1A30A9057F4B}">
      <dgm:prSet/>
      <dgm:spPr/>
      <dgm:t>
        <a:bodyPr/>
        <a:lstStyle/>
        <a:p>
          <a:endParaRPr lang="en-US"/>
        </a:p>
      </dgm:t>
    </dgm:pt>
    <dgm:pt modelId="{B80CCB0F-B5CC-437D-8A55-BB45DFBD1DC6}">
      <dgm:prSet phldrT="[Text]" custT="1"/>
      <dgm:spPr/>
      <dgm:t>
        <a:bodyPr/>
        <a:lstStyle/>
        <a:p>
          <a:r>
            <a:rPr lang="en-US" sz="3200" u="sng" dirty="0" smtClean="0">
              <a:solidFill>
                <a:schemeClr val="bg1"/>
              </a:solidFill>
              <a:latin typeface="Baskerville Old Face" pitchFamily="18" charset="0"/>
            </a:rPr>
            <a:t>CLASSIFICATION BASED ON MOLECULAR FORCES</a:t>
          </a:r>
          <a:endParaRPr lang="en-US" sz="3200" u="sng" dirty="0">
            <a:solidFill>
              <a:schemeClr val="bg1"/>
            </a:solidFill>
            <a:latin typeface="Baskerville Old Face" pitchFamily="18" charset="0"/>
          </a:endParaRPr>
        </a:p>
      </dgm:t>
    </dgm:pt>
    <dgm:pt modelId="{4DEA1073-E3E2-4AFB-9EBC-FBD448A047BD}" type="sibTrans" cxnId="{692BCA8E-1739-4106-A4F8-DB1DC3F3B3EA}">
      <dgm:prSet/>
      <dgm:spPr/>
      <dgm:t>
        <a:bodyPr/>
        <a:lstStyle/>
        <a:p>
          <a:endParaRPr lang="en-US"/>
        </a:p>
      </dgm:t>
    </dgm:pt>
    <dgm:pt modelId="{2BB92B0C-F023-46F9-A184-8B5AE8AD0050}" type="parTrans" cxnId="{692BCA8E-1739-4106-A4F8-DB1DC3F3B3EA}">
      <dgm:prSet/>
      <dgm:spPr/>
      <dgm:t>
        <a:bodyPr/>
        <a:lstStyle/>
        <a:p>
          <a:endParaRPr lang="en-US"/>
        </a:p>
      </dgm:t>
    </dgm:pt>
    <dgm:pt modelId="{1FE4F305-92E3-4F57-9FB9-98C357A694AC}" type="pres">
      <dgm:prSet presAssocID="{A54B7971-5877-4BBA-8B81-F16ADB69A6C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27121E-06E6-4E33-9C7B-E1FA3C577FA5}" type="pres">
      <dgm:prSet presAssocID="{A54B7971-5877-4BBA-8B81-F16ADB69A6CE}" presName="matrix" presStyleCnt="0"/>
      <dgm:spPr/>
    </dgm:pt>
    <dgm:pt modelId="{8FDE52E9-2779-4EA9-9AB0-791D862AFF45}" type="pres">
      <dgm:prSet presAssocID="{A54B7971-5877-4BBA-8B81-F16ADB69A6CE}" presName="tile1" presStyleLbl="node1" presStyleIdx="0" presStyleCnt="4"/>
      <dgm:spPr/>
      <dgm:t>
        <a:bodyPr/>
        <a:lstStyle/>
        <a:p>
          <a:endParaRPr lang="en-US"/>
        </a:p>
      </dgm:t>
    </dgm:pt>
    <dgm:pt modelId="{6737D00C-8B98-4B10-B9F4-9F1DC08D8DDB}" type="pres">
      <dgm:prSet presAssocID="{A54B7971-5877-4BBA-8B81-F16ADB69A6C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382FF-AD4F-4643-A7AF-CB82C90D5E47}" type="pres">
      <dgm:prSet presAssocID="{A54B7971-5877-4BBA-8B81-F16ADB69A6CE}" presName="tile2" presStyleLbl="node1" presStyleIdx="1" presStyleCnt="4"/>
      <dgm:spPr/>
      <dgm:t>
        <a:bodyPr/>
        <a:lstStyle/>
        <a:p>
          <a:endParaRPr lang="en-US"/>
        </a:p>
      </dgm:t>
    </dgm:pt>
    <dgm:pt modelId="{A618BE95-B0F4-4906-B562-436487A327E8}" type="pres">
      <dgm:prSet presAssocID="{A54B7971-5877-4BBA-8B81-F16ADB69A6C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37B19-43E5-4F6E-9D30-F608A712198A}" type="pres">
      <dgm:prSet presAssocID="{A54B7971-5877-4BBA-8B81-F16ADB69A6CE}" presName="tile3" presStyleLbl="node1" presStyleIdx="2" presStyleCnt="4"/>
      <dgm:spPr/>
      <dgm:t>
        <a:bodyPr/>
        <a:lstStyle/>
        <a:p>
          <a:endParaRPr lang="en-US"/>
        </a:p>
      </dgm:t>
    </dgm:pt>
    <dgm:pt modelId="{DEA93882-7DC3-4FA1-9986-A631DE1A273C}" type="pres">
      <dgm:prSet presAssocID="{A54B7971-5877-4BBA-8B81-F16ADB69A6C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A7935-782A-4EC9-B61E-C6396821762E}" type="pres">
      <dgm:prSet presAssocID="{A54B7971-5877-4BBA-8B81-F16ADB69A6CE}" presName="tile4" presStyleLbl="node1" presStyleIdx="3" presStyleCnt="4"/>
      <dgm:spPr/>
      <dgm:t>
        <a:bodyPr/>
        <a:lstStyle/>
        <a:p>
          <a:endParaRPr lang="en-US"/>
        </a:p>
      </dgm:t>
    </dgm:pt>
    <dgm:pt modelId="{FC7FFAB7-80DE-428C-9670-A881AE585013}" type="pres">
      <dgm:prSet presAssocID="{A54B7971-5877-4BBA-8B81-F16ADB69A6C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E6815-C908-40BA-8AA4-80F689A5F8D2}" type="pres">
      <dgm:prSet presAssocID="{A54B7971-5877-4BBA-8B81-F16ADB69A6CE}" presName="centerTile" presStyleLbl="fgShp" presStyleIdx="0" presStyleCnt="1" custScaleX="3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DF4475C-8698-48D7-956E-78A9F3FE5CD9}" type="presOf" srcId="{B80CCB0F-B5CC-437D-8A55-BB45DFBD1DC6}" destId="{D10E6815-C908-40BA-8AA4-80F689A5F8D2}" srcOrd="0" destOrd="0" presId="urn:microsoft.com/office/officeart/2005/8/layout/matrix1"/>
    <dgm:cxn modelId="{4D3849BD-5984-4008-8D9A-D2FEFF44437D}" type="presOf" srcId="{43F15CCE-6000-4E62-861F-DA7ECA9A3FD8}" destId="{A5E37B19-43E5-4F6E-9D30-F608A712198A}" srcOrd="0" destOrd="0" presId="urn:microsoft.com/office/officeart/2005/8/layout/matrix1"/>
    <dgm:cxn modelId="{BD20EF80-C9BA-43FB-9453-36A08656E2DF}" type="presOf" srcId="{6A79C59A-6F38-4C33-BB2F-0D3D2FC7C99D}" destId="{00CA7935-782A-4EC9-B61E-C6396821762E}" srcOrd="0" destOrd="0" presId="urn:microsoft.com/office/officeart/2005/8/layout/matrix1"/>
    <dgm:cxn modelId="{213A767B-8049-4E76-9E46-1A30A9057F4B}" srcId="{B80CCB0F-B5CC-437D-8A55-BB45DFBD1DC6}" destId="{6A79C59A-6F38-4C33-BB2F-0D3D2FC7C99D}" srcOrd="3" destOrd="0" parTransId="{8A9FE1A8-24F9-455E-9C37-01427CF8B7F8}" sibTransId="{1DDB5BCD-6D52-4B0E-A280-725E1FBC0D1D}"/>
    <dgm:cxn modelId="{D9401F20-C576-498A-B513-9964ED4E8010}" type="presOf" srcId="{F962DF5C-EF3D-4646-AE3C-424EC935EEB1}" destId="{6737D00C-8B98-4B10-B9F4-9F1DC08D8DDB}" srcOrd="1" destOrd="0" presId="urn:microsoft.com/office/officeart/2005/8/layout/matrix1"/>
    <dgm:cxn modelId="{41CECFAF-9FC9-473A-B382-436B891A7B28}" type="presOf" srcId="{F962DF5C-EF3D-4646-AE3C-424EC935EEB1}" destId="{8FDE52E9-2779-4EA9-9AB0-791D862AFF45}" srcOrd="0" destOrd="0" presId="urn:microsoft.com/office/officeart/2005/8/layout/matrix1"/>
    <dgm:cxn modelId="{08F32BDA-CFFA-4616-9A98-8F3287AD2C8A}" type="presOf" srcId="{6A79C59A-6F38-4C33-BB2F-0D3D2FC7C99D}" destId="{FC7FFAB7-80DE-428C-9670-A881AE585013}" srcOrd="1" destOrd="0" presId="urn:microsoft.com/office/officeart/2005/8/layout/matrix1"/>
    <dgm:cxn modelId="{53515508-4A3A-4F88-A9FD-B110E47DC6AF}" srcId="{B80CCB0F-B5CC-437D-8A55-BB45DFBD1DC6}" destId="{B8D0A5FE-5C2F-4553-A2E7-65811A2D8C41}" srcOrd="1" destOrd="0" parTransId="{DAABA039-8283-42FF-8F78-2002316E6B74}" sibTransId="{75BA29E8-A779-4EDE-A777-D93B024651AE}"/>
    <dgm:cxn modelId="{692BCA8E-1739-4106-A4F8-DB1DC3F3B3EA}" srcId="{A54B7971-5877-4BBA-8B81-F16ADB69A6CE}" destId="{B80CCB0F-B5CC-437D-8A55-BB45DFBD1DC6}" srcOrd="0" destOrd="0" parTransId="{2BB92B0C-F023-46F9-A184-8B5AE8AD0050}" sibTransId="{4DEA1073-E3E2-4AFB-9EBC-FBD448A047BD}"/>
    <dgm:cxn modelId="{15FC21FF-579D-4322-9BE8-17BFA66F41A0}" srcId="{B80CCB0F-B5CC-437D-8A55-BB45DFBD1DC6}" destId="{43F15CCE-6000-4E62-861F-DA7ECA9A3FD8}" srcOrd="2" destOrd="0" parTransId="{EA875AEF-C1CF-45B9-9780-16740C68120F}" sibTransId="{8BCBECEB-0C1C-40C9-9E8A-FDE54C6A5A40}"/>
    <dgm:cxn modelId="{1B300386-3226-4ED1-B3F1-B0E3170AA6C3}" type="presOf" srcId="{B8D0A5FE-5C2F-4553-A2E7-65811A2D8C41}" destId="{D77382FF-AD4F-4643-A7AF-CB82C90D5E47}" srcOrd="0" destOrd="0" presId="urn:microsoft.com/office/officeart/2005/8/layout/matrix1"/>
    <dgm:cxn modelId="{DAFF61D7-71AB-4801-99B2-0A8293E76270}" type="presOf" srcId="{43F15CCE-6000-4E62-861F-DA7ECA9A3FD8}" destId="{DEA93882-7DC3-4FA1-9986-A631DE1A273C}" srcOrd="1" destOrd="0" presId="urn:microsoft.com/office/officeart/2005/8/layout/matrix1"/>
    <dgm:cxn modelId="{7D3A5D32-3366-4309-8F4E-71CDE3723D7D}" type="presOf" srcId="{B8D0A5FE-5C2F-4553-A2E7-65811A2D8C41}" destId="{A618BE95-B0F4-4906-B562-436487A327E8}" srcOrd="1" destOrd="0" presId="urn:microsoft.com/office/officeart/2005/8/layout/matrix1"/>
    <dgm:cxn modelId="{D403D5A3-D644-4A72-A591-785F283DFA7C}" type="presOf" srcId="{A54B7971-5877-4BBA-8B81-F16ADB69A6CE}" destId="{1FE4F305-92E3-4F57-9FB9-98C357A694AC}" srcOrd="0" destOrd="0" presId="urn:microsoft.com/office/officeart/2005/8/layout/matrix1"/>
    <dgm:cxn modelId="{EDE98602-7F87-4A85-8D9F-50F928569E8E}" srcId="{B80CCB0F-B5CC-437D-8A55-BB45DFBD1DC6}" destId="{F962DF5C-EF3D-4646-AE3C-424EC935EEB1}" srcOrd="0" destOrd="0" parTransId="{E262606E-BB4A-427F-A47B-766A9C2923A3}" sibTransId="{EC940DA4-B203-4F45-B16D-5E7EDF604D24}"/>
    <dgm:cxn modelId="{93085349-404B-4900-94A1-5D6E0EAF2974}" type="presParOf" srcId="{1FE4F305-92E3-4F57-9FB9-98C357A694AC}" destId="{5C27121E-06E6-4E33-9C7B-E1FA3C577FA5}" srcOrd="0" destOrd="0" presId="urn:microsoft.com/office/officeart/2005/8/layout/matrix1"/>
    <dgm:cxn modelId="{4CADE35B-4670-44A2-A82C-55E394491926}" type="presParOf" srcId="{5C27121E-06E6-4E33-9C7B-E1FA3C577FA5}" destId="{8FDE52E9-2779-4EA9-9AB0-791D862AFF45}" srcOrd="0" destOrd="0" presId="urn:microsoft.com/office/officeart/2005/8/layout/matrix1"/>
    <dgm:cxn modelId="{69B12EDF-1D00-4D41-89E6-411BEE8DB6AB}" type="presParOf" srcId="{5C27121E-06E6-4E33-9C7B-E1FA3C577FA5}" destId="{6737D00C-8B98-4B10-B9F4-9F1DC08D8DDB}" srcOrd="1" destOrd="0" presId="urn:microsoft.com/office/officeart/2005/8/layout/matrix1"/>
    <dgm:cxn modelId="{A97221D9-86D8-4859-9F0C-670B88D5263A}" type="presParOf" srcId="{5C27121E-06E6-4E33-9C7B-E1FA3C577FA5}" destId="{D77382FF-AD4F-4643-A7AF-CB82C90D5E47}" srcOrd="2" destOrd="0" presId="urn:microsoft.com/office/officeart/2005/8/layout/matrix1"/>
    <dgm:cxn modelId="{4D61762E-06DA-4C51-80FB-537FBE907408}" type="presParOf" srcId="{5C27121E-06E6-4E33-9C7B-E1FA3C577FA5}" destId="{A618BE95-B0F4-4906-B562-436487A327E8}" srcOrd="3" destOrd="0" presId="urn:microsoft.com/office/officeart/2005/8/layout/matrix1"/>
    <dgm:cxn modelId="{5C5475F9-97EC-4A25-A8A3-46687BCADF6A}" type="presParOf" srcId="{5C27121E-06E6-4E33-9C7B-E1FA3C577FA5}" destId="{A5E37B19-43E5-4F6E-9D30-F608A712198A}" srcOrd="4" destOrd="0" presId="urn:microsoft.com/office/officeart/2005/8/layout/matrix1"/>
    <dgm:cxn modelId="{5418395E-8E29-433E-BEC2-03112B5E7DC4}" type="presParOf" srcId="{5C27121E-06E6-4E33-9C7B-E1FA3C577FA5}" destId="{DEA93882-7DC3-4FA1-9986-A631DE1A273C}" srcOrd="5" destOrd="0" presId="urn:microsoft.com/office/officeart/2005/8/layout/matrix1"/>
    <dgm:cxn modelId="{549AC53E-494A-4862-B20C-D55C15FE52E6}" type="presParOf" srcId="{5C27121E-06E6-4E33-9C7B-E1FA3C577FA5}" destId="{00CA7935-782A-4EC9-B61E-C6396821762E}" srcOrd="6" destOrd="0" presId="urn:microsoft.com/office/officeart/2005/8/layout/matrix1"/>
    <dgm:cxn modelId="{3C80A6CC-FB75-4AD4-824D-9DF08117EFF0}" type="presParOf" srcId="{5C27121E-06E6-4E33-9C7B-E1FA3C577FA5}" destId="{FC7FFAB7-80DE-428C-9670-A881AE585013}" srcOrd="7" destOrd="0" presId="urn:microsoft.com/office/officeart/2005/8/layout/matrix1"/>
    <dgm:cxn modelId="{CFF35470-8C69-478D-BD3B-421012569A9C}" type="presParOf" srcId="{1FE4F305-92E3-4F57-9FB9-98C357A694AC}" destId="{D10E6815-C908-40BA-8AA4-80F689A5F8D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F40876-7AB8-4B94-870C-00B0C91D8C5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B8A023-54AE-430A-8D97-3EB4CD234BE6}">
      <dgm:prSet phldrT="[Text]" custT="1"/>
      <dgm:spPr/>
      <dgm:t>
        <a:bodyPr/>
        <a:lstStyle/>
        <a:p>
          <a:r>
            <a:rPr lang="en-US" sz="3200" dirty="0" smtClean="0">
              <a:solidFill>
                <a:srgbClr val="00B0F0"/>
              </a:solidFill>
              <a:latin typeface="Comic Sans MS" pitchFamily="66" charset="0"/>
            </a:rPr>
            <a:t>Mode of polymerization</a:t>
          </a:r>
          <a:endParaRPr lang="en-US" sz="3200" dirty="0">
            <a:solidFill>
              <a:srgbClr val="00B0F0"/>
            </a:solidFill>
            <a:latin typeface="Comic Sans MS" pitchFamily="66" charset="0"/>
          </a:endParaRPr>
        </a:p>
      </dgm:t>
    </dgm:pt>
    <dgm:pt modelId="{AF221EA9-C530-4894-A7D6-882AAFD50568}" type="parTrans" cxnId="{8407ADBA-5860-4E7D-BD07-5CC7857530E1}">
      <dgm:prSet/>
      <dgm:spPr/>
      <dgm:t>
        <a:bodyPr/>
        <a:lstStyle/>
        <a:p>
          <a:endParaRPr lang="en-US"/>
        </a:p>
      </dgm:t>
    </dgm:pt>
    <dgm:pt modelId="{FB94B543-8656-4B87-9C48-1F1B9612A1D1}" type="sibTrans" cxnId="{8407ADBA-5860-4E7D-BD07-5CC7857530E1}">
      <dgm:prSet/>
      <dgm:spPr/>
      <dgm:t>
        <a:bodyPr/>
        <a:lstStyle/>
        <a:p>
          <a:endParaRPr lang="en-US"/>
        </a:p>
      </dgm:t>
    </dgm:pt>
    <dgm:pt modelId="{8BDA315E-316F-4E86-861E-0A3F14A754BE}">
      <dgm:prSet phldrT="[Text]"/>
      <dgm:spPr/>
      <dgm:t>
        <a:bodyPr/>
        <a:lstStyle/>
        <a:p>
          <a:r>
            <a:rPr lang="en-US" b="1" dirty="0" smtClean="0">
              <a:solidFill>
                <a:srgbClr val="7030A0"/>
              </a:solidFill>
              <a:latin typeface="Comic Sans MS" pitchFamily="66" charset="0"/>
            </a:rPr>
            <a:t>Addition polymers</a:t>
          </a:r>
          <a:endParaRPr lang="en-US" b="1" dirty="0">
            <a:solidFill>
              <a:srgbClr val="7030A0"/>
            </a:solidFill>
            <a:latin typeface="Comic Sans MS" pitchFamily="66" charset="0"/>
          </a:endParaRPr>
        </a:p>
      </dgm:t>
    </dgm:pt>
    <dgm:pt modelId="{1C5774DA-3C15-4E3C-96F7-A1E6F54A5CB2}" type="parTrans" cxnId="{DE710EE7-6D43-4AEF-AE9C-E07D71186C23}">
      <dgm:prSet/>
      <dgm:spPr/>
      <dgm:t>
        <a:bodyPr/>
        <a:lstStyle/>
        <a:p>
          <a:endParaRPr lang="en-US"/>
        </a:p>
      </dgm:t>
    </dgm:pt>
    <dgm:pt modelId="{57E2BC8A-9D0E-4DF6-AAC0-7828CE923C58}" type="sibTrans" cxnId="{DE710EE7-6D43-4AEF-AE9C-E07D71186C23}">
      <dgm:prSet/>
      <dgm:spPr/>
      <dgm:t>
        <a:bodyPr/>
        <a:lstStyle/>
        <a:p>
          <a:endParaRPr lang="en-US"/>
        </a:p>
      </dgm:t>
    </dgm:pt>
    <dgm:pt modelId="{2BF96C78-134C-4D06-BDEE-E65E23E76091}">
      <dgm:prSet phldrT="[Text]"/>
      <dgm:spPr/>
      <dgm:t>
        <a:bodyPr/>
        <a:lstStyle/>
        <a:p>
          <a:r>
            <a:rPr lang="en-US" b="1" dirty="0" smtClean="0">
              <a:solidFill>
                <a:srgbClr val="7030A0"/>
              </a:solidFill>
              <a:latin typeface="Comic Sans MS" pitchFamily="66" charset="0"/>
            </a:rPr>
            <a:t>Condensation polymers</a:t>
          </a:r>
          <a:endParaRPr lang="en-US" b="1" dirty="0">
            <a:solidFill>
              <a:srgbClr val="7030A0"/>
            </a:solidFill>
            <a:latin typeface="Comic Sans MS" pitchFamily="66" charset="0"/>
          </a:endParaRPr>
        </a:p>
      </dgm:t>
    </dgm:pt>
    <dgm:pt modelId="{836662CE-9C3E-4D42-A165-3A0B2E4DFAB7}" type="parTrans" cxnId="{54BA8204-3123-457D-9B70-8CB6635CC2EA}">
      <dgm:prSet/>
      <dgm:spPr/>
      <dgm:t>
        <a:bodyPr/>
        <a:lstStyle/>
        <a:p>
          <a:endParaRPr lang="en-US"/>
        </a:p>
      </dgm:t>
    </dgm:pt>
    <dgm:pt modelId="{A418C57B-4A53-4B6E-A8CC-2F2B4A432961}" type="sibTrans" cxnId="{54BA8204-3123-457D-9B70-8CB6635CC2EA}">
      <dgm:prSet/>
      <dgm:spPr/>
      <dgm:t>
        <a:bodyPr/>
        <a:lstStyle/>
        <a:p>
          <a:endParaRPr lang="en-US"/>
        </a:p>
      </dgm:t>
    </dgm:pt>
    <dgm:pt modelId="{04768D44-BDB7-4120-85CB-28CFE654D8B9}" type="pres">
      <dgm:prSet presAssocID="{F7F40876-7AB8-4B94-870C-00B0C91D8C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73AD9A-E315-4C0F-8A3F-CF70D7AB5F3E}" type="pres">
      <dgm:prSet presAssocID="{13B8A023-54AE-430A-8D97-3EB4CD234BE6}" presName="hierRoot1" presStyleCnt="0"/>
      <dgm:spPr/>
    </dgm:pt>
    <dgm:pt modelId="{0A5F5570-F5BD-4C0D-A230-8AAF9EB0ECE2}" type="pres">
      <dgm:prSet presAssocID="{13B8A023-54AE-430A-8D97-3EB4CD234BE6}" presName="composite" presStyleCnt="0"/>
      <dgm:spPr/>
    </dgm:pt>
    <dgm:pt modelId="{350BD3AB-EF6A-4811-8098-8C3B1A547936}" type="pres">
      <dgm:prSet presAssocID="{13B8A023-54AE-430A-8D97-3EB4CD234BE6}" presName="background" presStyleLbl="node0" presStyleIdx="0" presStyleCnt="1"/>
      <dgm:spPr/>
    </dgm:pt>
    <dgm:pt modelId="{3CE922EB-6C50-42D9-9B7F-3A8C21A34922}" type="pres">
      <dgm:prSet presAssocID="{13B8A023-54AE-430A-8D97-3EB4CD234BE6}" presName="text" presStyleLbl="fgAcc0" presStyleIdx="0" presStyleCnt="1" custScaleX="3989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198D02-763E-47DD-A2A2-6F8E9681ECD9}" type="pres">
      <dgm:prSet presAssocID="{13B8A023-54AE-430A-8D97-3EB4CD234BE6}" presName="hierChild2" presStyleCnt="0"/>
      <dgm:spPr/>
    </dgm:pt>
    <dgm:pt modelId="{7D6D92EE-B890-4BCA-A00D-34ECAC901E13}" type="pres">
      <dgm:prSet presAssocID="{1C5774DA-3C15-4E3C-96F7-A1E6F54A5CB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237ECFB-0CB5-418A-A3DD-3E07F5BC275C}" type="pres">
      <dgm:prSet presAssocID="{8BDA315E-316F-4E86-861E-0A3F14A754BE}" presName="hierRoot2" presStyleCnt="0"/>
      <dgm:spPr/>
    </dgm:pt>
    <dgm:pt modelId="{C757C959-1B3C-48E5-911F-8F895A5BEC96}" type="pres">
      <dgm:prSet presAssocID="{8BDA315E-316F-4E86-861E-0A3F14A754BE}" presName="composite2" presStyleCnt="0"/>
      <dgm:spPr/>
    </dgm:pt>
    <dgm:pt modelId="{8DD2969F-2965-4616-B4F2-195B2C89D247}" type="pres">
      <dgm:prSet presAssocID="{8BDA315E-316F-4E86-861E-0A3F14A754BE}" presName="background2" presStyleLbl="node2" presStyleIdx="0" presStyleCnt="2"/>
      <dgm:spPr/>
    </dgm:pt>
    <dgm:pt modelId="{4EB3105F-1283-4292-B6F6-10791B221A95}" type="pres">
      <dgm:prSet presAssocID="{8BDA315E-316F-4E86-861E-0A3F14A754BE}" presName="text2" presStyleLbl="fgAcc2" presStyleIdx="0" presStyleCnt="2" custScaleX="314997" custScaleY="80071" custLinFactNeighborX="-1848" custLinFactNeighborY="-20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F86841-A0F0-480D-AABF-BBB53FCF0AC3}" type="pres">
      <dgm:prSet presAssocID="{8BDA315E-316F-4E86-861E-0A3F14A754BE}" presName="hierChild3" presStyleCnt="0"/>
      <dgm:spPr/>
    </dgm:pt>
    <dgm:pt modelId="{5EA42856-47B8-493A-BDF6-3E07FE8D7145}" type="pres">
      <dgm:prSet presAssocID="{836662CE-9C3E-4D42-A165-3A0B2E4DFAB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CB767F7-317A-48A8-811D-67227AE360B2}" type="pres">
      <dgm:prSet presAssocID="{2BF96C78-134C-4D06-BDEE-E65E23E76091}" presName="hierRoot2" presStyleCnt="0"/>
      <dgm:spPr/>
    </dgm:pt>
    <dgm:pt modelId="{3A549E0D-449A-419E-AC3C-17277C499DA9}" type="pres">
      <dgm:prSet presAssocID="{2BF96C78-134C-4D06-BDEE-E65E23E76091}" presName="composite2" presStyleCnt="0"/>
      <dgm:spPr/>
    </dgm:pt>
    <dgm:pt modelId="{B735DE42-4E83-46DA-8764-502163B54A1B}" type="pres">
      <dgm:prSet presAssocID="{2BF96C78-134C-4D06-BDEE-E65E23E76091}" presName="background2" presStyleLbl="node2" presStyleIdx="1" presStyleCnt="2"/>
      <dgm:spPr/>
    </dgm:pt>
    <dgm:pt modelId="{400A5923-D2A5-4A72-86A3-3A54E28AF198}" type="pres">
      <dgm:prSet presAssocID="{2BF96C78-134C-4D06-BDEE-E65E23E76091}" presName="text2" presStyleLbl="fgAcc2" presStyleIdx="1" presStyleCnt="2" custScaleX="309453" custScaleY="724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1C4A8B-256C-4D78-B929-3A22370A4A73}" type="pres">
      <dgm:prSet presAssocID="{2BF96C78-134C-4D06-BDEE-E65E23E76091}" presName="hierChild3" presStyleCnt="0"/>
      <dgm:spPr/>
    </dgm:pt>
  </dgm:ptLst>
  <dgm:cxnLst>
    <dgm:cxn modelId="{042FFD5A-7C42-4136-82CB-EEB72B269BE6}" type="presOf" srcId="{2BF96C78-134C-4D06-BDEE-E65E23E76091}" destId="{400A5923-D2A5-4A72-86A3-3A54E28AF198}" srcOrd="0" destOrd="0" presId="urn:microsoft.com/office/officeart/2005/8/layout/hierarchy1"/>
    <dgm:cxn modelId="{77AFEBA6-2C7D-4FD7-BFA0-809DD056FBE7}" type="presOf" srcId="{13B8A023-54AE-430A-8D97-3EB4CD234BE6}" destId="{3CE922EB-6C50-42D9-9B7F-3A8C21A34922}" srcOrd="0" destOrd="0" presId="urn:microsoft.com/office/officeart/2005/8/layout/hierarchy1"/>
    <dgm:cxn modelId="{B74E4AEC-EF39-4ED8-B582-CC755D8A2A68}" type="presOf" srcId="{8BDA315E-316F-4E86-861E-0A3F14A754BE}" destId="{4EB3105F-1283-4292-B6F6-10791B221A95}" srcOrd="0" destOrd="0" presId="urn:microsoft.com/office/officeart/2005/8/layout/hierarchy1"/>
    <dgm:cxn modelId="{8407ADBA-5860-4E7D-BD07-5CC7857530E1}" srcId="{F7F40876-7AB8-4B94-870C-00B0C91D8C56}" destId="{13B8A023-54AE-430A-8D97-3EB4CD234BE6}" srcOrd="0" destOrd="0" parTransId="{AF221EA9-C530-4894-A7D6-882AAFD50568}" sibTransId="{FB94B543-8656-4B87-9C48-1F1B9612A1D1}"/>
    <dgm:cxn modelId="{34F0E60C-07AC-4E9F-A7B5-793EBFD72359}" type="presOf" srcId="{836662CE-9C3E-4D42-A165-3A0B2E4DFAB7}" destId="{5EA42856-47B8-493A-BDF6-3E07FE8D7145}" srcOrd="0" destOrd="0" presId="urn:microsoft.com/office/officeart/2005/8/layout/hierarchy1"/>
    <dgm:cxn modelId="{54BA8204-3123-457D-9B70-8CB6635CC2EA}" srcId="{13B8A023-54AE-430A-8D97-3EB4CD234BE6}" destId="{2BF96C78-134C-4D06-BDEE-E65E23E76091}" srcOrd="1" destOrd="0" parTransId="{836662CE-9C3E-4D42-A165-3A0B2E4DFAB7}" sibTransId="{A418C57B-4A53-4B6E-A8CC-2F2B4A432961}"/>
    <dgm:cxn modelId="{0450370B-0D48-4F9E-BA68-92D7CC067AD5}" type="presOf" srcId="{1C5774DA-3C15-4E3C-96F7-A1E6F54A5CB2}" destId="{7D6D92EE-B890-4BCA-A00D-34ECAC901E13}" srcOrd="0" destOrd="0" presId="urn:microsoft.com/office/officeart/2005/8/layout/hierarchy1"/>
    <dgm:cxn modelId="{DE710EE7-6D43-4AEF-AE9C-E07D71186C23}" srcId="{13B8A023-54AE-430A-8D97-3EB4CD234BE6}" destId="{8BDA315E-316F-4E86-861E-0A3F14A754BE}" srcOrd="0" destOrd="0" parTransId="{1C5774DA-3C15-4E3C-96F7-A1E6F54A5CB2}" sibTransId="{57E2BC8A-9D0E-4DF6-AAC0-7828CE923C58}"/>
    <dgm:cxn modelId="{45FA38B0-7FD8-40D1-AE50-F0409DE67EEF}" type="presOf" srcId="{F7F40876-7AB8-4B94-870C-00B0C91D8C56}" destId="{04768D44-BDB7-4120-85CB-28CFE654D8B9}" srcOrd="0" destOrd="0" presId="urn:microsoft.com/office/officeart/2005/8/layout/hierarchy1"/>
    <dgm:cxn modelId="{688C884A-48A8-4708-9711-C9C34B19A6C8}" type="presParOf" srcId="{04768D44-BDB7-4120-85CB-28CFE654D8B9}" destId="{2073AD9A-E315-4C0F-8A3F-CF70D7AB5F3E}" srcOrd="0" destOrd="0" presId="urn:microsoft.com/office/officeart/2005/8/layout/hierarchy1"/>
    <dgm:cxn modelId="{8413FB1B-1A7C-423B-9535-4E6A33149DE7}" type="presParOf" srcId="{2073AD9A-E315-4C0F-8A3F-CF70D7AB5F3E}" destId="{0A5F5570-F5BD-4C0D-A230-8AAF9EB0ECE2}" srcOrd="0" destOrd="0" presId="urn:microsoft.com/office/officeart/2005/8/layout/hierarchy1"/>
    <dgm:cxn modelId="{652A2281-F05D-4E0C-99F5-FE88A6D73DF0}" type="presParOf" srcId="{0A5F5570-F5BD-4C0D-A230-8AAF9EB0ECE2}" destId="{350BD3AB-EF6A-4811-8098-8C3B1A547936}" srcOrd="0" destOrd="0" presId="urn:microsoft.com/office/officeart/2005/8/layout/hierarchy1"/>
    <dgm:cxn modelId="{BA9FF153-0D99-4315-8929-466B93555603}" type="presParOf" srcId="{0A5F5570-F5BD-4C0D-A230-8AAF9EB0ECE2}" destId="{3CE922EB-6C50-42D9-9B7F-3A8C21A34922}" srcOrd="1" destOrd="0" presId="urn:microsoft.com/office/officeart/2005/8/layout/hierarchy1"/>
    <dgm:cxn modelId="{C2FBDB4C-D582-45CF-AAF9-94FD39373A13}" type="presParOf" srcId="{2073AD9A-E315-4C0F-8A3F-CF70D7AB5F3E}" destId="{59198D02-763E-47DD-A2A2-6F8E9681ECD9}" srcOrd="1" destOrd="0" presId="urn:microsoft.com/office/officeart/2005/8/layout/hierarchy1"/>
    <dgm:cxn modelId="{54F4D655-3C5E-4445-A9D8-058702FD9C5B}" type="presParOf" srcId="{59198D02-763E-47DD-A2A2-6F8E9681ECD9}" destId="{7D6D92EE-B890-4BCA-A00D-34ECAC901E13}" srcOrd="0" destOrd="0" presId="urn:microsoft.com/office/officeart/2005/8/layout/hierarchy1"/>
    <dgm:cxn modelId="{F026BCD3-DF74-4638-BC09-74EB163F6CAA}" type="presParOf" srcId="{59198D02-763E-47DD-A2A2-6F8E9681ECD9}" destId="{8237ECFB-0CB5-418A-A3DD-3E07F5BC275C}" srcOrd="1" destOrd="0" presId="urn:microsoft.com/office/officeart/2005/8/layout/hierarchy1"/>
    <dgm:cxn modelId="{4DA2ABEB-29C4-4E04-9A4C-53D09FD91CAC}" type="presParOf" srcId="{8237ECFB-0CB5-418A-A3DD-3E07F5BC275C}" destId="{C757C959-1B3C-48E5-911F-8F895A5BEC96}" srcOrd="0" destOrd="0" presId="urn:microsoft.com/office/officeart/2005/8/layout/hierarchy1"/>
    <dgm:cxn modelId="{9101931F-C4A7-4A74-802C-74B0DDDC2431}" type="presParOf" srcId="{C757C959-1B3C-48E5-911F-8F895A5BEC96}" destId="{8DD2969F-2965-4616-B4F2-195B2C89D247}" srcOrd="0" destOrd="0" presId="urn:microsoft.com/office/officeart/2005/8/layout/hierarchy1"/>
    <dgm:cxn modelId="{AE065BDD-B7AE-47AA-989C-19544EBF9282}" type="presParOf" srcId="{C757C959-1B3C-48E5-911F-8F895A5BEC96}" destId="{4EB3105F-1283-4292-B6F6-10791B221A95}" srcOrd="1" destOrd="0" presId="urn:microsoft.com/office/officeart/2005/8/layout/hierarchy1"/>
    <dgm:cxn modelId="{85D3CD15-F71B-479D-B8D5-EC5D9AA98DA1}" type="presParOf" srcId="{8237ECFB-0CB5-418A-A3DD-3E07F5BC275C}" destId="{47F86841-A0F0-480D-AABF-BBB53FCF0AC3}" srcOrd="1" destOrd="0" presId="urn:microsoft.com/office/officeart/2005/8/layout/hierarchy1"/>
    <dgm:cxn modelId="{D640D4D5-3D60-4167-9539-5083F560D704}" type="presParOf" srcId="{59198D02-763E-47DD-A2A2-6F8E9681ECD9}" destId="{5EA42856-47B8-493A-BDF6-3E07FE8D7145}" srcOrd="2" destOrd="0" presId="urn:microsoft.com/office/officeart/2005/8/layout/hierarchy1"/>
    <dgm:cxn modelId="{5A256377-3BE4-4A76-B9ED-7D1686FBEE7C}" type="presParOf" srcId="{59198D02-763E-47DD-A2A2-6F8E9681ECD9}" destId="{7CB767F7-317A-48A8-811D-67227AE360B2}" srcOrd="3" destOrd="0" presId="urn:microsoft.com/office/officeart/2005/8/layout/hierarchy1"/>
    <dgm:cxn modelId="{18A35371-7697-421D-BE4E-159E8DC8F322}" type="presParOf" srcId="{7CB767F7-317A-48A8-811D-67227AE360B2}" destId="{3A549E0D-449A-419E-AC3C-17277C499DA9}" srcOrd="0" destOrd="0" presId="urn:microsoft.com/office/officeart/2005/8/layout/hierarchy1"/>
    <dgm:cxn modelId="{B27DA421-877C-4BE6-9121-FBB08598D484}" type="presParOf" srcId="{3A549E0D-449A-419E-AC3C-17277C499DA9}" destId="{B735DE42-4E83-46DA-8764-502163B54A1B}" srcOrd="0" destOrd="0" presId="urn:microsoft.com/office/officeart/2005/8/layout/hierarchy1"/>
    <dgm:cxn modelId="{D376F3BA-6AD3-498F-99D0-4C85B9E1B3BE}" type="presParOf" srcId="{3A549E0D-449A-419E-AC3C-17277C499DA9}" destId="{400A5923-D2A5-4A72-86A3-3A54E28AF198}" srcOrd="1" destOrd="0" presId="urn:microsoft.com/office/officeart/2005/8/layout/hierarchy1"/>
    <dgm:cxn modelId="{DE97FB76-FAB3-4EB9-89A9-258D076AC5B9}" type="presParOf" srcId="{7CB767F7-317A-48A8-811D-67227AE360B2}" destId="{CC1C4A8B-256C-4D78-B929-3A22370A4A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4C918-72AC-42D5-9A4D-3A5BCB028A27}">
      <dsp:nvSpPr>
        <dsp:cNvPr id="0" name=""/>
        <dsp:cNvSpPr/>
      </dsp:nvSpPr>
      <dsp:spPr>
        <a:xfrm>
          <a:off x="4305300" y="854259"/>
          <a:ext cx="3046031" cy="528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325"/>
              </a:lnTo>
              <a:lnTo>
                <a:pt x="3046031" y="264325"/>
              </a:lnTo>
              <a:lnTo>
                <a:pt x="3046031" y="52865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1FE18-6C2A-4AC2-8AB2-D943329DEC72}">
      <dsp:nvSpPr>
        <dsp:cNvPr id="0" name=""/>
        <dsp:cNvSpPr/>
      </dsp:nvSpPr>
      <dsp:spPr>
        <a:xfrm>
          <a:off x="4259579" y="854259"/>
          <a:ext cx="91440" cy="528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865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44927-0DE7-4C6D-9FA8-E7BBD84A2C48}">
      <dsp:nvSpPr>
        <dsp:cNvPr id="0" name=""/>
        <dsp:cNvSpPr/>
      </dsp:nvSpPr>
      <dsp:spPr>
        <a:xfrm>
          <a:off x="1259268" y="854259"/>
          <a:ext cx="3046031" cy="528650"/>
        </a:xfrm>
        <a:custGeom>
          <a:avLst/>
          <a:gdLst/>
          <a:ahLst/>
          <a:cxnLst/>
          <a:rect l="0" t="0" r="0" b="0"/>
          <a:pathLst>
            <a:path>
              <a:moveTo>
                <a:pt x="3046031" y="0"/>
              </a:moveTo>
              <a:lnTo>
                <a:pt x="3046031" y="264325"/>
              </a:lnTo>
              <a:lnTo>
                <a:pt x="0" y="264325"/>
              </a:lnTo>
              <a:lnTo>
                <a:pt x="0" y="52865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C721C-726C-492F-B7EE-CB52CA3B8322}">
      <dsp:nvSpPr>
        <dsp:cNvPr id="0" name=""/>
        <dsp:cNvSpPr/>
      </dsp:nvSpPr>
      <dsp:spPr>
        <a:xfrm>
          <a:off x="838198" y="101600"/>
          <a:ext cx="6934202" cy="752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u="sng" kern="1200" dirty="0" smtClean="0"/>
            <a:t>CLASSIFICATION OF POLYMERS BASED ON SOURCE</a:t>
          </a:r>
          <a:endParaRPr lang="en-US" sz="2200" u="sng" kern="1200" dirty="0"/>
        </a:p>
      </dsp:txBody>
      <dsp:txXfrm>
        <a:off x="838198" y="101600"/>
        <a:ext cx="6934202" cy="752659"/>
      </dsp:txXfrm>
    </dsp:sp>
    <dsp:sp modelId="{51FF9D40-53B6-4443-8428-A2F57CCE856E}">
      <dsp:nvSpPr>
        <dsp:cNvPr id="0" name=""/>
        <dsp:cNvSpPr/>
      </dsp:nvSpPr>
      <dsp:spPr>
        <a:xfrm>
          <a:off x="578" y="1382909"/>
          <a:ext cx="2517381" cy="1258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Natural(occur in nature)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Eg : Protein, cellulose, starch etc</a:t>
          </a:r>
          <a:endParaRPr lang="en-US" sz="2200" kern="1200" dirty="0"/>
        </a:p>
      </dsp:txBody>
      <dsp:txXfrm>
        <a:off x="578" y="1382909"/>
        <a:ext cx="2517381" cy="1258690"/>
      </dsp:txXfrm>
    </dsp:sp>
    <dsp:sp modelId="{04E99A05-FF25-475E-9A3C-23B51945F08E}">
      <dsp:nvSpPr>
        <dsp:cNvPr id="0" name=""/>
        <dsp:cNvSpPr/>
      </dsp:nvSpPr>
      <dsp:spPr>
        <a:xfrm>
          <a:off x="3046609" y="1382909"/>
          <a:ext cx="2517381" cy="1258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Semi synthetic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Eg :Cellulose nitrate, cellulose acetate</a:t>
          </a:r>
          <a:endParaRPr lang="en-US" sz="2200" kern="1200" dirty="0"/>
        </a:p>
      </dsp:txBody>
      <dsp:txXfrm>
        <a:off x="3046609" y="1382909"/>
        <a:ext cx="2517381" cy="1258690"/>
      </dsp:txXfrm>
    </dsp:sp>
    <dsp:sp modelId="{707C1643-B24E-4F76-901E-DF95B181EEB8}">
      <dsp:nvSpPr>
        <dsp:cNvPr id="0" name=""/>
        <dsp:cNvSpPr/>
      </dsp:nvSpPr>
      <dsp:spPr>
        <a:xfrm>
          <a:off x="6092640" y="1382909"/>
          <a:ext cx="2517381" cy="1258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Synthetic(man made)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Eg : Plastics, Nylon, Buna-s etc                             </a:t>
          </a:r>
          <a:endParaRPr lang="en-US" sz="2200" kern="1200" dirty="0"/>
        </a:p>
      </dsp:txBody>
      <dsp:txXfrm>
        <a:off x="6092640" y="1382909"/>
        <a:ext cx="2517381" cy="1258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5AEDC-10A7-443E-8A9E-618EB6105C37}">
      <dsp:nvSpPr>
        <dsp:cNvPr id="0" name=""/>
        <dsp:cNvSpPr/>
      </dsp:nvSpPr>
      <dsp:spPr>
        <a:xfrm>
          <a:off x="4267200" y="1850218"/>
          <a:ext cx="2799608" cy="458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169"/>
              </a:lnTo>
              <a:lnTo>
                <a:pt x="2799608" y="229169"/>
              </a:lnTo>
              <a:lnTo>
                <a:pt x="2799608" y="45833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C17E5-6A79-49A4-AAA2-F8CC4CC68876}">
      <dsp:nvSpPr>
        <dsp:cNvPr id="0" name=""/>
        <dsp:cNvSpPr/>
      </dsp:nvSpPr>
      <dsp:spPr>
        <a:xfrm>
          <a:off x="4221480" y="1850218"/>
          <a:ext cx="91440" cy="458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169"/>
              </a:lnTo>
              <a:lnTo>
                <a:pt x="65504" y="229169"/>
              </a:lnTo>
              <a:lnTo>
                <a:pt x="65504" y="45833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6A7654-A42B-4EAB-922D-10D9482AF05C}">
      <dsp:nvSpPr>
        <dsp:cNvPr id="0" name=""/>
        <dsp:cNvSpPr/>
      </dsp:nvSpPr>
      <dsp:spPr>
        <a:xfrm>
          <a:off x="1524000" y="1850218"/>
          <a:ext cx="2743199" cy="458338"/>
        </a:xfrm>
        <a:custGeom>
          <a:avLst/>
          <a:gdLst/>
          <a:ahLst/>
          <a:cxnLst/>
          <a:rect l="0" t="0" r="0" b="0"/>
          <a:pathLst>
            <a:path>
              <a:moveTo>
                <a:pt x="2743199" y="0"/>
              </a:moveTo>
              <a:lnTo>
                <a:pt x="2743199" y="229169"/>
              </a:lnTo>
              <a:lnTo>
                <a:pt x="0" y="229169"/>
              </a:lnTo>
              <a:lnTo>
                <a:pt x="0" y="45833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EA62F-5DD8-4536-83BA-93F40634D4F3}">
      <dsp:nvSpPr>
        <dsp:cNvPr id="0" name=""/>
        <dsp:cNvSpPr/>
      </dsp:nvSpPr>
      <dsp:spPr>
        <a:xfrm>
          <a:off x="1967" y="533400"/>
          <a:ext cx="8530465" cy="1316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u="sng" kern="1200" dirty="0" smtClean="0">
              <a:solidFill>
                <a:srgbClr val="92D050"/>
              </a:solidFill>
              <a:latin typeface="Baskerville Old Face" pitchFamily="18" charset="0"/>
            </a:rPr>
            <a:t>CLASSIFICATION BASED ON STRUCTURE</a:t>
          </a:r>
          <a:endParaRPr lang="en-US" sz="3600" u="sng" kern="1200" dirty="0">
            <a:solidFill>
              <a:srgbClr val="92D050"/>
            </a:solidFill>
            <a:latin typeface="Baskerville Old Face" pitchFamily="18" charset="0"/>
          </a:endParaRPr>
        </a:p>
      </dsp:txBody>
      <dsp:txXfrm>
        <a:off x="1967" y="533400"/>
        <a:ext cx="8530465" cy="1316817"/>
      </dsp:txXfrm>
    </dsp:sp>
    <dsp:sp modelId="{EF25781A-4374-4679-85ED-44B80F1184FC}">
      <dsp:nvSpPr>
        <dsp:cNvPr id="0" name=""/>
        <dsp:cNvSpPr/>
      </dsp:nvSpPr>
      <dsp:spPr>
        <a:xfrm>
          <a:off x="269320" y="2308556"/>
          <a:ext cx="2509359" cy="2720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  <a:latin typeface="Comic Sans MS" pitchFamily="66" charset="0"/>
            </a:rPr>
            <a:t>Linear polymers(long chains)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  <a:latin typeface="Comic Sans MS" pitchFamily="66" charset="0"/>
            </a:rPr>
            <a:t>Eg : High density polythene,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  <a:latin typeface="Comic Sans MS" pitchFamily="66" charset="0"/>
            </a:rPr>
            <a:t>Poly vinyl chloride.</a:t>
          </a:r>
          <a:endParaRPr lang="en-US" sz="2000" kern="1200" dirty="0">
            <a:solidFill>
              <a:srgbClr val="FFC000"/>
            </a:solidFill>
            <a:latin typeface="Comic Sans MS" pitchFamily="66" charset="0"/>
          </a:endParaRPr>
        </a:p>
      </dsp:txBody>
      <dsp:txXfrm>
        <a:off x="269320" y="2308556"/>
        <a:ext cx="2509359" cy="2720642"/>
      </dsp:txXfrm>
    </dsp:sp>
    <dsp:sp modelId="{6BF65041-C407-4D1F-8650-E576949ACEB2}">
      <dsp:nvSpPr>
        <dsp:cNvPr id="0" name=""/>
        <dsp:cNvSpPr/>
      </dsp:nvSpPr>
      <dsp:spPr>
        <a:xfrm>
          <a:off x="3200395" y="2308556"/>
          <a:ext cx="2173179" cy="2720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  <a:latin typeface="Comic Sans MS" pitchFamily="66" charset="0"/>
            </a:rPr>
            <a:t>Branched chain(chain with branches)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  <a:latin typeface="Comic Sans MS" pitchFamily="66" charset="0"/>
            </a:rPr>
            <a:t>Eg : Low density polythene</a:t>
          </a:r>
          <a:endParaRPr lang="en-US" sz="2000" kern="1200" dirty="0">
            <a:solidFill>
              <a:srgbClr val="FFC000"/>
            </a:solidFill>
            <a:latin typeface="Comic Sans MS" pitchFamily="66" charset="0"/>
          </a:endParaRPr>
        </a:p>
      </dsp:txBody>
      <dsp:txXfrm>
        <a:off x="3200395" y="2308556"/>
        <a:ext cx="2173179" cy="2720642"/>
      </dsp:txXfrm>
    </dsp:sp>
    <dsp:sp modelId="{EACF402E-E868-418D-8C23-E487D7C0D602}">
      <dsp:nvSpPr>
        <dsp:cNvPr id="0" name=""/>
        <dsp:cNvSpPr/>
      </dsp:nvSpPr>
      <dsp:spPr>
        <a:xfrm>
          <a:off x="5868536" y="2308556"/>
          <a:ext cx="2396543" cy="2720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C000"/>
              </a:solidFill>
              <a:latin typeface="Comic Sans MS" pitchFamily="66" charset="0"/>
            </a:rPr>
            <a:t>Cross linked or Network polymer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C000"/>
              </a:solidFill>
              <a:latin typeface="Comic Sans MS" pitchFamily="66" charset="0"/>
            </a:rPr>
            <a:t>(string covalent  bond between chains)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C000"/>
              </a:solidFill>
              <a:latin typeface="Comic Sans MS" pitchFamily="66" charset="0"/>
            </a:rPr>
            <a:t>Eg : Bakelite , Melamine</a:t>
          </a:r>
          <a:endParaRPr lang="en-US" sz="1800" kern="1200" dirty="0">
            <a:solidFill>
              <a:srgbClr val="FFC000"/>
            </a:solidFill>
            <a:latin typeface="Comic Sans MS" pitchFamily="66" charset="0"/>
          </a:endParaRPr>
        </a:p>
      </dsp:txBody>
      <dsp:txXfrm>
        <a:off x="5868536" y="2308556"/>
        <a:ext cx="2396543" cy="27206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E52E9-2779-4EA9-9AB0-791D862AFF45}">
      <dsp:nvSpPr>
        <dsp:cNvPr id="0" name=""/>
        <dsp:cNvSpPr/>
      </dsp:nvSpPr>
      <dsp:spPr>
        <a:xfrm rot="16200000">
          <a:off x="666750" y="-666750"/>
          <a:ext cx="2667000" cy="40005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92D050"/>
              </a:solidFill>
              <a:latin typeface="Comic Sans MS" pitchFamily="66" charset="0"/>
            </a:rPr>
            <a:t>Elastomers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92D050"/>
              </a:solidFill>
              <a:latin typeface="Comic Sans MS" pitchFamily="66" charset="0"/>
            </a:rPr>
            <a:t>weakest intermolecular forces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92D050"/>
              </a:solidFill>
              <a:latin typeface="Comic Sans MS" pitchFamily="66" charset="0"/>
            </a:rPr>
            <a:t>Eg : Rubber, buna-S etc</a:t>
          </a:r>
          <a:endParaRPr lang="en-US" sz="1800" kern="1200" dirty="0">
            <a:solidFill>
              <a:srgbClr val="92D050"/>
            </a:solidFill>
            <a:latin typeface="Comic Sans MS" pitchFamily="66" charset="0"/>
          </a:endParaRPr>
        </a:p>
      </dsp:txBody>
      <dsp:txXfrm rot="5400000">
        <a:off x="-1" y="1"/>
        <a:ext cx="4000500" cy="2000250"/>
      </dsp:txXfrm>
    </dsp:sp>
    <dsp:sp modelId="{D77382FF-AD4F-4643-A7AF-CB82C90D5E47}">
      <dsp:nvSpPr>
        <dsp:cNvPr id="0" name=""/>
        <dsp:cNvSpPr/>
      </dsp:nvSpPr>
      <dsp:spPr>
        <a:xfrm>
          <a:off x="4000500" y="0"/>
          <a:ext cx="4000500" cy="2667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92D050"/>
              </a:solidFill>
              <a:latin typeface="Comic Sans MS" pitchFamily="66" charset="0"/>
            </a:rPr>
            <a:t>Fibres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92D050"/>
              </a:solidFill>
              <a:latin typeface="Comic Sans MS" pitchFamily="66" charset="0"/>
            </a:rPr>
            <a:t>Strongest inter molecular forces.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92D050"/>
              </a:solidFill>
              <a:latin typeface="Comic Sans MS" pitchFamily="66" charset="0"/>
            </a:rPr>
            <a:t>Eg : Nylon, Polyesters, terylene etc </a:t>
          </a:r>
          <a:endParaRPr lang="en-US" sz="1800" kern="1200" dirty="0">
            <a:solidFill>
              <a:srgbClr val="92D050"/>
            </a:solidFill>
            <a:latin typeface="Comic Sans MS" pitchFamily="66" charset="0"/>
          </a:endParaRPr>
        </a:p>
      </dsp:txBody>
      <dsp:txXfrm>
        <a:off x="4000500" y="0"/>
        <a:ext cx="4000500" cy="2000250"/>
      </dsp:txXfrm>
    </dsp:sp>
    <dsp:sp modelId="{A5E37B19-43E5-4F6E-9D30-F608A712198A}">
      <dsp:nvSpPr>
        <dsp:cNvPr id="0" name=""/>
        <dsp:cNvSpPr/>
      </dsp:nvSpPr>
      <dsp:spPr>
        <a:xfrm rot="10800000">
          <a:off x="0" y="2667000"/>
          <a:ext cx="4000500" cy="2667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92D050"/>
              </a:solidFill>
              <a:latin typeface="Comic Sans MS" pitchFamily="66" charset="0"/>
            </a:rPr>
            <a:t>Thermoplastic can be remoulded by 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92D050"/>
              </a:solidFill>
              <a:latin typeface="Comic Sans MS" pitchFamily="66" charset="0"/>
            </a:rPr>
            <a:t>heating and cooling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92D050"/>
              </a:solidFill>
              <a:latin typeface="Comic Sans MS" pitchFamily="66" charset="0"/>
            </a:rPr>
            <a:t>Eg : Polythene , PVC etc</a:t>
          </a:r>
          <a:endParaRPr lang="en-US" sz="1800" kern="1200" dirty="0">
            <a:solidFill>
              <a:srgbClr val="92D050"/>
            </a:solidFill>
            <a:latin typeface="Comic Sans MS" pitchFamily="66" charset="0"/>
          </a:endParaRPr>
        </a:p>
      </dsp:txBody>
      <dsp:txXfrm rot="10800000">
        <a:off x="0" y="3333749"/>
        <a:ext cx="4000500" cy="2000250"/>
      </dsp:txXfrm>
    </dsp:sp>
    <dsp:sp modelId="{00CA7935-782A-4EC9-B61E-C6396821762E}">
      <dsp:nvSpPr>
        <dsp:cNvPr id="0" name=""/>
        <dsp:cNvSpPr/>
      </dsp:nvSpPr>
      <dsp:spPr>
        <a:xfrm rot="5400000">
          <a:off x="4667250" y="2000249"/>
          <a:ext cx="2667000" cy="40005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92D050"/>
              </a:solidFill>
              <a:latin typeface="Comic Sans MS" pitchFamily="66" charset="0"/>
            </a:rPr>
            <a:t>Thermosetting Plastic cannot be reused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92D050"/>
              </a:solidFill>
              <a:latin typeface="Comic Sans MS" pitchFamily="66" charset="0"/>
            </a:rPr>
            <a:t>Eg : Bakelite urea formaldehyde</a:t>
          </a:r>
          <a:endParaRPr lang="en-US" sz="1800" kern="1200" dirty="0">
            <a:solidFill>
              <a:srgbClr val="92D050"/>
            </a:solidFill>
            <a:latin typeface="Comic Sans MS" pitchFamily="66" charset="0"/>
          </a:endParaRPr>
        </a:p>
      </dsp:txBody>
      <dsp:txXfrm rot="-5400000">
        <a:off x="4000500" y="3333749"/>
        <a:ext cx="4000500" cy="2000250"/>
      </dsp:txXfrm>
    </dsp:sp>
    <dsp:sp modelId="{D10E6815-C908-40BA-8AA4-80F689A5F8D2}">
      <dsp:nvSpPr>
        <dsp:cNvPr id="0" name=""/>
        <dsp:cNvSpPr/>
      </dsp:nvSpPr>
      <dsp:spPr>
        <a:xfrm>
          <a:off x="400049" y="2000250"/>
          <a:ext cx="7200900" cy="13335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u="sng" kern="1200" dirty="0" smtClean="0">
              <a:solidFill>
                <a:schemeClr val="bg1"/>
              </a:solidFill>
              <a:latin typeface="Baskerville Old Face" pitchFamily="18" charset="0"/>
            </a:rPr>
            <a:t>CLASSIFICATION BASED ON MOLECULAR FORCES</a:t>
          </a:r>
          <a:endParaRPr lang="en-US" sz="3200" u="sng" kern="1200" dirty="0">
            <a:solidFill>
              <a:schemeClr val="bg1"/>
            </a:solidFill>
            <a:latin typeface="Baskerville Old Face" pitchFamily="18" charset="0"/>
          </a:endParaRPr>
        </a:p>
      </dsp:txBody>
      <dsp:txXfrm>
        <a:off x="465145" y="2065346"/>
        <a:ext cx="7070708" cy="12033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42856-47B8-493A-BDF6-3E07FE8D7145}">
      <dsp:nvSpPr>
        <dsp:cNvPr id="0" name=""/>
        <dsp:cNvSpPr/>
      </dsp:nvSpPr>
      <dsp:spPr>
        <a:xfrm>
          <a:off x="4037225" y="2003456"/>
          <a:ext cx="2102543" cy="362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146"/>
              </a:lnTo>
              <a:lnTo>
                <a:pt x="2102543" y="247146"/>
              </a:lnTo>
              <a:lnTo>
                <a:pt x="2102543" y="36266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D92EE-B890-4BCA-A00D-34ECAC901E13}">
      <dsp:nvSpPr>
        <dsp:cNvPr id="0" name=""/>
        <dsp:cNvSpPr/>
      </dsp:nvSpPr>
      <dsp:spPr>
        <a:xfrm>
          <a:off x="1946203" y="2003456"/>
          <a:ext cx="2091021" cy="346544"/>
        </a:xfrm>
        <a:custGeom>
          <a:avLst/>
          <a:gdLst/>
          <a:ahLst/>
          <a:cxnLst/>
          <a:rect l="0" t="0" r="0" b="0"/>
          <a:pathLst>
            <a:path>
              <a:moveTo>
                <a:pt x="2091021" y="0"/>
              </a:moveTo>
              <a:lnTo>
                <a:pt x="2091021" y="231024"/>
              </a:lnTo>
              <a:lnTo>
                <a:pt x="0" y="231024"/>
              </a:lnTo>
              <a:lnTo>
                <a:pt x="0" y="34654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BD3AB-EF6A-4811-8098-8C3B1A547936}">
      <dsp:nvSpPr>
        <dsp:cNvPr id="0" name=""/>
        <dsp:cNvSpPr/>
      </dsp:nvSpPr>
      <dsp:spPr>
        <a:xfrm>
          <a:off x="1549619" y="1211618"/>
          <a:ext cx="4975212" cy="791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922EB-6C50-42D9-9B7F-3A8C21A34922}">
      <dsp:nvSpPr>
        <dsp:cNvPr id="0" name=""/>
        <dsp:cNvSpPr/>
      </dsp:nvSpPr>
      <dsp:spPr>
        <a:xfrm>
          <a:off x="1688173" y="1343244"/>
          <a:ext cx="4975212" cy="791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B0F0"/>
              </a:solidFill>
              <a:latin typeface="Comic Sans MS" pitchFamily="66" charset="0"/>
            </a:rPr>
            <a:t>Mode of polymerization</a:t>
          </a:r>
          <a:endParaRPr lang="en-US" sz="3200" kern="1200" dirty="0">
            <a:solidFill>
              <a:srgbClr val="00B0F0"/>
            </a:solidFill>
            <a:latin typeface="Comic Sans MS" pitchFamily="66" charset="0"/>
          </a:endParaRPr>
        </a:p>
      </dsp:txBody>
      <dsp:txXfrm>
        <a:off x="1711365" y="1366436"/>
        <a:ext cx="4928828" cy="745454"/>
      </dsp:txXfrm>
    </dsp:sp>
    <dsp:sp modelId="{8DD2969F-2965-4616-B4F2-195B2C89D247}">
      <dsp:nvSpPr>
        <dsp:cNvPr id="0" name=""/>
        <dsp:cNvSpPr/>
      </dsp:nvSpPr>
      <dsp:spPr>
        <a:xfrm>
          <a:off x="-17785" y="2350000"/>
          <a:ext cx="3927978" cy="634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3105F-1283-4292-B6F6-10791B221A95}">
      <dsp:nvSpPr>
        <dsp:cNvPr id="0" name=""/>
        <dsp:cNvSpPr/>
      </dsp:nvSpPr>
      <dsp:spPr>
        <a:xfrm>
          <a:off x="120768" y="2481627"/>
          <a:ext cx="3927978" cy="634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7030A0"/>
              </a:solidFill>
              <a:latin typeface="Comic Sans MS" pitchFamily="66" charset="0"/>
            </a:rPr>
            <a:t>Addition polymers</a:t>
          </a:r>
          <a:endParaRPr lang="en-US" sz="2200" b="1" kern="1200" dirty="0">
            <a:solidFill>
              <a:srgbClr val="7030A0"/>
            </a:solidFill>
            <a:latin typeface="Comic Sans MS" pitchFamily="66" charset="0"/>
          </a:endParaRPr>
        </a:p>
      </dsp:txBody>
      <dsp:txXfrm>
        <a:off x="139338" y="2500197"/>
        <a:ext cx="3890838" cy="596892"/>
      </dsp:txXfrm>
    </dsp:sp>
    <dsp:sp modelId="{B735DE42-4E83-46DA-8764-502163B54A1B}">
      <dsp:nvSpPr>
        <dsp:cNvPr id="0" name=""/>
        <dsp:cNvSpPr/>
      </dsp:nvSpPr>
      <dsp:spPr>
        <a:xfrm>
          <a:off x="4210346" y="2366122"/>
          <a:ext cx="3858845" cy="573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A5923-D2A5-4A72-86A3-3A54E28AF198}">
      <dsp:nvSpPr>
        <dsp:cNvPr id="0" name=""/>
        <dsp:cNvSpPr/>
      </dsp:nvSpPr>
      <dsp:spPr>
        <a:xfrm>
          <a:off x="4348900" y="2497749"/>
          <a:ext cx="3858845" cy="5734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7030A0"/>
              </a:solidFill>
              <a:latin typeface="Comic Sans MS" pitchFamily="66" charset="0"/>
            </a:rPr>
            <a:t>Condensation polymers</a:t>
          </a:r>
          <a:endParaRPr lang="en-US" sz="2200" b="1" kern="1200" dirty="0">
            <a:solidFill>
              <a:srgbClr val="7030A0"/>
            </a:solidFill>
            <a:latin typeface="Comic Sans MS" pitchFamily="66" charset="0"/>
          </a:endParaRPr>
        </a:p>
      </dsp:txBody>
      <dsp:txXfrm>
        <a:off x="4365695" y="2514544"/>
        <a:ext cx="3825255" cy="539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F1DE3-5109-4367-996E-F5502B72ACE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3A719-4946-4383-8531-B00BB653F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834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74B-BC4C-42A1-9A44-09167509E896}" type="datetimeFigureOut">
              <a:rPr lang="en-US" smtClean="0"/>
              <a:pPr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DA4B-0743-43E2-B45F-3F04F9270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74B-BC4C-42A1-9A44-09167509E896}" type="datetimeFigureOut">
              <a:rPr lang="en-US" smtClean="0"/>
              <a:pPr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DA4B-0743-43E2-B45F-3F04F9270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74B-BC4C-42A1-9A44-09167509E896}" type="datetimeFigureOut">
              <a:rPr lang="en-US" smtClean="0"/>
              <a:pPr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DA4B-0743-43E2-B45F-3F04F9270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74B-BC4C-42A1-9A44-09167509E896}" type="datetimeFigureOut">
              <a:rPr lang="en-US" smtClean="0"/>
              <a:pPr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DA4B-0743-43E2-B45F-3F04F9270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74B-BC4C-42A1-9A44-09167509E896}" type="datetimeFigureOut">
              <a:rPr lang="en-US" smtClean="0"/>
              <a:pPr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DA4B-0743-43E2-B45F-3F04F9270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74B-BC4C-42A1-9A44-09167509E896}" type="datetimeFigureOut">
              <a:rPr lang="en-US" smtClean="0"/>
              <a:pPr/>
              <a:t>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DA4B-0743-43E2-B45F-3F04F9270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74B-BC4C-42A1-9A44-09167509E896}" type="datetimeFigureOut">
              <a:rPr lang="en-US" smtClean="0"/>
              <a:pPr/>
              <a:t>1/20/2016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DA4B-0743-43E2-B45F-3F04F9270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74B-BC4C-42A1-9A44-09167509E896}" type="datetimeFigureOut">
              <a:rPr lang="en-US" smtClean="0"/>
              <a:pPr/>
              <a:t>1/20/2016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DA4B-0743-43E2-B45F-3F04F9270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74B-BC4C-42A1-9A44-09167509E896}" type="datetimeFigureOut">
              <a:rPr lang="en-US" smtClean="0"/>
              <a:pPr/>
              <a:t>1/20/2016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DA4B-0743-43E2-B45F-3F04F9270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74B-BC4C-42A1-9A44-09167509E896}" type="datetimeFigureOut">
              <a:rPr lang="en-US" smtClean="0"/>
              <a:pPr/>
              <a:t>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DA4B-0743-43E2-B45F-3F04F9270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74B-BC4C-42A1-9A44-09167509E896}" type="datetimeFigureOut">
              <a:rPr lang="en-US" smtClean="0"/>
              <a:pPr/>
              <a:t>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DA4B-0743-43E2-B45F-3F04F9270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D37774B-BC4C-42A1-9A44-09167509E896}" type="datetimeFigureOut">
              <a:rPr lang="en-US" smtClean="0"/>
              <a:pPr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AEEDA4B-0743-43E2-B45F-3F04F9270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2775"/>
            <a:ext cx="7772400" cy="1470025"/>
          </a:xfrm>
          <a:solidFill>
            <a:schemeClr val="bg1"/>
          </a:solidFill>
          <a:ln w="50800" cmpd="thickThin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  <a:effectLst>
            <a:outerShdw blurRad="1270000" sx="117000" sy="117000" algn="ctr" rotWithShape="0">
              <a:srgbClr val="FFFF00">
                <a:alpha val="73000"/>
              </a:srgbClr>
            </a:outerShdw>
          </a:effectLst>
        </p:spPr>
        <p:txBody>
          <a:bodyPr/>
          <a:lstStyle/>
          <a:p>
            <a:r>
              <a:rPr lang="en-US" sz="8800" dirty="0" smtClean="0">
                <a:solidFill>
                  <a:srgbClr val="00B0F0"/>
                </a:solidFill>
                <a:latin typeface="Algerian" pitchFamily="82" charset="0"/>
              </a:rPr>
              <a:t>POLYMERS</a:t>
            </a:r>
            <a:endParaRPr lang="en-US" sz="8800" dirty="0">
              <a:solidFill>
                <a:srgbClr val="00B0F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84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8500" y="381000"/>
            <a:ext cx="6388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 smtClean="0">
                <a:solidFill>
                  <a:srgbClr val="92D050"/>
                </a:solidFill>
                <a:latin typeface="Baskerville Old Face" pitchFamily="18" charset="0"/>
              </a:rPr>
              <a:t>(b)</a:t>
            </a:r>
            <a:r>
              <a:rPr lang="en-US" sz="3600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Teflon( Polytetrafluoroethene)</a:t>
            </a:r>
            <a:endParaRPr lang="en-US" sz="3600" u="sng" dirty="0">
              <a:solidFill>
                <a:srgbClr val="92D050"/>
              </a:solidFill>
              <a:latin typeface="Baskerville Old Fac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078468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Nonstick coating chemically inert and resistance to attack by reagents.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8305800" cy="81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85800" y="3048000"/>
            <a:ext cx="4131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 smtClean="0">
                <a:solidFill>
                  <a:srgbClr val="92D050"/>
                </a:solidFill>
                <a:latin typeface="Baskerville Old Face" pitchFamily="18" charset="0"/>
                <a:sym typeface="Wingdings" pitchFamily="2" charset="2"/>
              </a:rPr>
              <a:t>(c) Polyacrylonitrile</a:t>
            </a:r>
            <a:endParaRPr lang="en-US" sz="4000" u="sng" dirty="0">
              <a:solidFill>
                <a:srgbClr val="92D050"/>
              </a:solidFill>
              <a:latin typeface="Baskerville Old Face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821668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(Good  resistance to stain, chemicals, insects and fungi)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5368" y="5646003"/>
            <a:ext cx="82365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Substitute for wool in making commercial fibers as orlon or acrilan.</a:t>
            </a:r>
            <a:endParaRPr lang="en-US" sz="2400" baseline="300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01924"/>
            <a:ext cx="8305799" cy="100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702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42446" y="457200"/>
            <a:ext cx="2153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smtClean="0">
                <a:solidFill>
                  <a:srgbClr val="92D050"/>
                </a:solidFill>
                <a:latin typeface="Baskerville Old Face" pitchFamily="18" charset="0"/>
                <a:cs typeface="Times New Roman" pitchFamily="18" charset="0"/>
              </a:rPr>
              <a:t>(d) Buna S</a:t>
            </a:r>
            <a:endParaRPr lang="en-US" sz="3600" u="sng" dirty="0">
              <a:solidFill>
                <a:srgbClr val="92D050"/>
              </a:solidFill>
              <a:latin typeface="Baskerville Old Face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1214735"/>
            <a:ext cx="6755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Comic Sans MS" pitchFamily="66" charset="0"/>
              </a:rPr>
              <a:t>( A Copolymer of 1, 3, butadiene and styrene 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2209800"/>
            <a:ext cx="800314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533400" y="49530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Comic Sans MS" pitchFamily="66" charset="0"/>
              </a:rPr>
              <a:t>Good substitute for natural rubber used for making foot wear components, cable insulator etc…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92D050"/>
                </a:solidFill>
                <a:latin typeface="Baskerville Old Face" pitchFamily="18" charset="0"/>
              </a:rPr>
              <a:t>(e) Natural Rubber (cis-1,4,poly isoprene)</a:t>
            </a:r>
            <a:endParaRPr lang="en-US" sz="3200" u="sng" dirty="0">
              <a:solidFill>
                <a:srgbClr val="92D050"/>
              </a:solidFill>
              <a:latin typeface="Baskerville Old Fac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066800"/>
            <a:ext cx="891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n- CH</a:t>
            </a:r>
            <a:r>
              <a:rPr lang="en-US" sz="1200" dirty="0" smtClean="0"/>
              <a:t>2</a:t>
            </a:r>
            <a:r>
              <a:rPr lang="en-US" dirty="0" smtClean="0"/>
              <a:t> = C —CH</a:t>
            </a:r>
            <a:r>
              <a:rPr lang="en-US" sz="1200" dirty="0" smtClean="0"/>
              <a:t>2</a:t>
            </a:r>
            <a:r>
              <a:rPr lang="en-US" dirty="0" smtClean="0"/>
              <a:t>                                                                                       (—CH</a:t>
            </a:r>
            <a:r>
              <a:rPr lang="en-US" sz="1200" dirty="0" smtClean="0"/>
              <a:t>2</a:t>
            </a:r>
            <a:r>
              <a:rPr lang="en-US" dirty="0" smtClean="0"/>
              <a:t>—C = CH—CH</a:t>
            </a:r>
            <a:r>
              <a:rPr lang="en-US" sz="1200" dirty="0" smtClean="0"/>
              <a:t>2</a:t>
            </a:r>
            <a:r>
              <a:rPr lang="en-US" dirty="0" smtClean="0"/>
              <a:t>—)n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|                                                                                                                     | </a:t>
            </a:r>
          </a:p>
          <a:p>
            <a:r>
              <a:rPr lang="en-US" dirty="0"/>
              <a:t> </a:t>
            </a:r>
            <a:r>
              <a:rPr lang="en-US" dirty="0" smtClean="0"/>
              <a:t>             CH</a:t>
            </a:r>
            <a:r>
              <a:rPr lang="en-US" sz="1200" dirty="0" smtClean="0"/>
              <a:t>3</a:t>
            </a:r>
            <a:r>
              <a:rPr lang="en-US" dirty="0" smtClean="0"/>
              <a:t>                                                                                                               CH3</a:t>
            </a:r>
          </a:p>
          <a:p>
            <a:r>
              <a:rPr lang="en-US" dirty="0" smtClean="0"/>
              <a:t>2-Methyl 1,3 butadiene                                                                                  poly isoprene</a:t>
            </a:r>
          </a:p>
          <a:p>
            <a:endParaRPr lang="en-US" dirty="0"/>
          </a:p>
          <a:p>
            <a:r>
              <a:rPr lang="en-US" dirty="0" smtClean="0"/>
              <a:t>(e)Neoprene (poly chloroprene)                                                                    (Synthetic rubber)</a:t>
            </a:r>
          </a:p>
          <a:p>
            <a:r>
              <a:rPr lang="en-US" dirty="0" smtClean="0"/>
              <a:t>               Cl                                                                                                             Cl                                                                                </a:t>
            </a:r>
          </a:p>
          <a:p>
            <a:r>
              <a:rPr lang="en-US" dirty="0" smtClean="0"/>
              <a:t>                |                                                      polymerisation                                     | </a:t>
            </a:r>
          </a:p>
          <a:p>
            <a:r>
              <a:rPr lang="en-US" dirty="0" smtClean="0"/>
              <a:t>n   CH</a:t>
            </a:r>
            <a:r>
              <a:rPr lang="en-US" sz="1200" dirty="0" smtClean="0"/>
              <a:t>2</a:t>
            </a:r>
            <a:r>
              <a:rPr lang="en-US" dirty="0" smtClean="0"/>
              <a:t> = C — CH = CH</a:t>
            </a:r>
            <a:r>
              <a:rPr lang="en-US" sz="1200" dirty="0" smtClean="0"/>
              <a:t>2</a:t>
            </a:r>
            <a:r>
              <a:rPr lang="en-US" dirty="0" smtClean="0"/>
              <a:t>                                                                        (—CH</a:t>
            </a:r>
            <a:r>
              <a:rPr lang="en-US" sz="1200" dirty="0" smtClean="0"/>
              <a:t>2</a:t>
            </a:r>
            <a:r>
              <a:rPr lang="en-US" dirty="0" smtClean="0"/>
              <a:t> — C = CH—CH</a:t>
            </a:r>
            <a:r>
              <a:rPr lang="en-US" sz="1200" dirty="0" smtClean="0"/>
              <a:t>2</a:t>
            </a:r>
            <a:r>
              <a:rPr lang="en-US" dirty="0" smtClean="0"/>
              <a:t>—)n</a:t>
            </a:r>
          </a:p>
          <a:p>
            <a:r>
              <a:rPr lang="en-US" dirty="0" smtClean="0"/>
              <a:t>     Chloroprene                                                                                                      Neoprene </a:t>
            </a:r>
          </a:p>
          <a:p>
            <a:r>
              <a:rPr lang="en-US" dirty="0" smtClean="0"/>
              <a:t>(2-chloro 1,3-butadiene)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733800" y="3352800"/>
            <a:ext cx="1524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050792" y="1191768"/>
            <a:ext cx="826008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2600" y="4560332"/>
            <a:ext cx="477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Vulcanisation of rubber </a:t>
            </a:r>
            <a:endParaRPr lang="en-US" sz="3200" u="sng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600" y="5257800"/>
            <a:ext cx="805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To improve upon the physical properties of natural rubber, it is heated with sulphur and an appropriate additive at 373 – 415 K. so that sulphur forms cross links at double bonds and thus rubber gets stiffened.</a:t>
            </a:r>
            <a:endParaRPr lang="en-US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0" y="1752600"/>
            <a:ext cx="8782050" cy="306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649069"/>
            <a:ext cx="6728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>
                <a:solidFill>
                  <a:srgbClr val="FFC000"/>
                </a:solidFill>
                <a:latin typeface="Comic Sans MS" pitchFamily="66" charset="0"/>
              </a:rPr>
              <a:t>(f)  Buna-N (synthetic rubber)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28800" y="685800"/>
            <a:ext cx="5561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>
                <a:solidFill>
                  <a:srgbClr val="FFC000"/>
                </a:solidFill>
                <a:latin typeface="Comic Sans MS" pitchFamily="66" charset="0"/>
              </a:rPr>
              <a:t>(g) Poly Vinyl Chloride  P V C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153400" cy="31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853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845096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00" y="1219200"/>
            <a:ext cx="43156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>
                <a:solidFill>
                  <a:srgbClr val="FFC000"/>
                </a:solidFill>
                <a:latin typeface="Comic Sans MS" pitchFamily="66" charset="0"/>
              </a:rPr>
              <a:t>(h) Poly styrene</a:t>
            </a:r>
          </a:p>
        </p:txBody>
      </p:sp>
    </p:spTree>
    <p:extLst>
      <p:ext uri="{BB962C8B-B14F-4D97-AF65-F5344CB8AC3E}">
        <p14:creationId xmlns:p14="http://schemas.microsoft.com/office/powerpoint/2010/main" xmlns="" val="260921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71600" y="533400"/>
            <a:ext cx="5943600" cy="1447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all" spc="50" normalizeH="0" baseline="0" noProof="0" dirty="0" smtClean="0">
                <a:ln>
                  <a:noFill/>
                </a:ln>
                <a:solidFill>
                  <a:srgbClr val="92D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CONDENSATION POLYMERS</a:t>
            </a:r>
            <a:endParaRPr kumimoji="0" lang="en-US" sz="4400" b="0" i="0" u="sng" strike="noStrike" kern="1200" cap="all" spc="50" normalizeH="0" baseline="0" noProof="0" dirty="0">
              <a:ln>
                <a:noFill/>
              </a:ln>
              <a:solidFill>
                <a:srgbClr val="92D05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8117" y="2438400"/>
            <a:ext cx="8304881" cy="1295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3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</a:rPr>
              <a:t>This involves repetitive condensation between two bifunctional monomers, with loss of some simple molecules such as water, alcohol etc.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3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3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</a:rPr>
              <a:t>Eg: Polyamides, polyesters, phenol formaldehyde polymer, melamine formaldehyde polymer etc.</a:t>
            </a:r>
            <a:endParaRPr kumimoji="0" lang="en-US" sz="3200" b="0" i="0" u="none" strike="noStrike" kern="1200" cap="none" spc="3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73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610850"/>
            <a:ext cx="662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solidFill>
                  <a:srgbClr val="92D050"/>
                </a:solidFill>
                <a:latin typeface="Baskerville Old Face" pitchFamily="18" charset="0"/>
              </a:rPr>
              <a:t>1. Polyamides: Nylon 6,6 and nylon 6</a:t>
            </a:r>
            <a:endParaRPr lang="en-US" sz="4400" u="sng" dirty="0">
              <a:solidFill>
                <a:srgbClr val="92D050"/>
              </a:solidFill>
              <a:latin typeface="Baskerville Old Fac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476482"/>
            <a:ext cx="7772400" cy="110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AutoNum type="alphaUcParenR"/>
              <a:defRPr/>
            </a:pPr>
            <a:r>
              <a:rPr lang="en-US" sz="3200" u="sng" spc="30" dirty="0" smtClean="0">
                <a:solidFill>
                  <a:srgbClr val="FFC000"/>
                </a:solidFill>
                <a:latin typeface="Comic Sans MS" pitchFamily="66" charset="0"/>
              </a:rPr>
              <a:t>Nylon 6,6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400" spc="30" dirty="0" smtClean="0">
                <a:solidFill>
                  <a:srgbClr val="FFC000"/>
                </a:solidFill>
                <a:latin typeface="Comic Sans MS" pitchFamily="66" charset="0"/>
              </a:rPr>
              <a:t>Monomers- Hexamethylene diamine and adipic acid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794" y="4191000"/>
            <a:ext cx="853952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47682"/>
            <a:ext cx="8001000" cy="1240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800" u="sng" spc="30" dirty="0" smtClean="0">
                <a:solidFill>
                  <a:srgbClr val="FFC000"/>
                </a:solidFill>
                <a:latin typeface="Comic Sans MS" pitchFamily="66" charset="0"/>
              </a:rPr>
              <a:t>B)</a:t>
            </a:r>
            <a:r>
              <a:rPr lang="en-US" sz="3600" u="sng" spc="30" dirty="0" smtClean="0">
                <a:solidFill>
                  <a:srgbClr val="FFC000"/>
                </a:solidFill>
                <a:latin typeface="Comic Sans MS" pitchFamily="66" charset="0"/>
              </a:rPr>
              <a:t>Nylon 6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800" spc="30" dirty="0" smtClean="0">
                <a:solidFill>
                  <a:srgbClr val="FFC000"/>
                </a:solidFill>
                <a:latin typeface="Comic Sans MS" pitchFamily="66" charset="0"/>
              </a:rPr>
              <a:t>Obtained by heating caprolactum with water</a:t>
            </a:r>
            <a:endParaRPr lang="en-US" sz="2800" spc="3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429000" y="4038600"/>
            <a:ext cx="1219200" cy="228600"/>
          </a:xfrm>
          <a:prstGeom prst="rightArrow">
            <a:avLst/>
          </a:prstGeom>
          <a:ln w="127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29000" y="3657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533-543 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95700" y="4191000"/>
            <a:ext cx="8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1400" dirty="0" smtClean="0"/>
              <a:t>2</a:t>
            </a:r>
            <a:r>
              <a:rPr lang="en-US" sz="2000" dirty="0" smtClean="0"/>
              <a:t>0</a:t>
            </a:r>
            <a:endParaRPr lang="en-US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798861"/>
            <a:ext cx="3412030" cy="215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http://textbook.s-anand.net/wp-content/uploads/2011/08/q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419349"/>
            <a:ext cx="2685844" cy="2838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526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90600" y="304800"/>
            <a:ext cx="678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15. Poly esters : Terelene and glyptal</a:t>
            </a:r>
            <a:endParaRPr lang="en-US" sz="4400" u="sng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2064907"/>
            <a:ext cx="7391400" cy="174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3200" spc="30" dirty="0" smtClean="0">
                <a:solidFill>
                  <a:srgbClr val="FFC000"/>
                </a:solidFill>
                <a:latin typeface="Comic Sans MS" pitchFamily="66" charset="0"/>
              </a:rPr>
              <a:t>A) </a:t>
            </a:r>
            <a:r>
              <a:rPr lang="en-US" sz="3200" u="sng" spc="30" dirty="0" smtClean="0">
                <a:solidFill>
                  <a:srgbClr val="FFC000"/>
                </a:solidFill>
                <a:latin typeface="Comic Sans MS" pitchFamily="66" charset="0"/>
              </a:rPr>
              <a:t>Terelene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3200" u="sng" spc="30" dirty="0" smtClean="0">
                <a:solidFill>
                  <a:srgbClr val="FFC000"/>
                </a:solidFill>
                <a:latin typeface="Comic Sans MS" pitchFamily="66" charset="0"/>
              </a:rPr>
              <a:t>Monomers</a:t>
            </a:r>
            <a:r>
              <a:rPr lang="en-US" sz="3200" spc="30" dirty="0" smtClean="0">
                <a:solidFill>
                  <a:srgbClr val="FFC000"/>
                </a:solidFill>
                <a:latin typeface="Comic Sans MS" pitchFamily="66" charset="0"/>
              </a:rPr>
              <a:t>- Terephthalic acid and ethylene glycol</a:t>
            </a:r>
            <a:endParaRPr lang="en-US" sz="32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062704"/>
            <a:ext cx="8305800" cy="149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5562600" y="5257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Terelene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533400"/>
            <a:ext cx="8610600" cy="20574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2000" u="sng" dirty="0" smtClean="0">
                <a:solidFill>
                  <a:srgbClr val="92D050"/>
                </a:solidFill>
                <a:latin typeface="Comic Sans MS" pitchFamily="66" charset="0"/>
              </a:rPr>
              <a:t>Poly</a:t>
            </a:r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 means </a:t>
            </a:r>
            <a:r>
              <a:rPr lang="en-US" sz="2000" u="sng" dirty="0" smtClean="0">
                <a:solidFill>
                  <a:srgbClr val="92D050"/>
                </a:solidFill>
                <a:latin typeface="Comic Sans MS" pitchFamily="66" charset="0"/>
              </a:rPr>
              <a:t>MANY</a:t>
            </a:r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 and </a:t>
            </a:r>
            <a:r>
              <a:rPr lang="en-US" sz="2000" u="sng" dirty="0" smtClean="0">
                <a:solidFill>
                  <a:srgbClr val="92D050"/>
                </a:solidFill>
                <a:latin typeface="Comic Sans MS" pitchFamily="66" charset="0"/>
              </a:rPr>
              <a:t>MER</a:t>
            </a:r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 means </a:t>
            </a:r>
            <a:r>
              <a:rPr lang="en-US" sz="2000" u="sng" dirty="0" smtClean="0">
                <a:solidFill>
                  <a:srgbClr val="92D050"/>
                </a:solidFill>
                <a:latin typeface="Comic Sans MS" pitchFamily="66" charset="0"/>
              </a:rPr>
              <a:t>repeating unit</a:t>
            </a:r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.</a:t>
            </a:r>
          </a:p>
          <a:p>
            <a:pPr indent="0">
              <a:buNone/>
            </a:pPr>
            <a:r>
              <a:rPr lang="en-US" sz="2000" u="sng" dirty="0" smtClean="0">
                <a:solidFill>
                  <a:srgbClr val="92D050"/>
                </a:solidFill>
                <a:latin typeface="Comic Sans MS" pitchFamily="66" charset="0"/>
              </a:rPr>
              <a:t>Polymers</a:t>
            </a:r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 are macromolecules formed by joining of repeating structural units on a large scale.</a:t>
            </a:r>
          </a:p>
          <a:p>
            <a:pPr indent="0">
              <a:buNone/>
            </a:pPr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The repeating structural units are called </a:t>
            </a:r>
            <a:r>
              <a:rPr lang="en-US" sz="2000" u="sng" dirty="0" smtClean="0">
                <a:solidFill>
                  <a:srgbClr val="92D050"/>
                </a:solidFill>
                <a:latin typeface="Comic Sans MS" pitchFamily="66" charset="0"/>
              </a:rPr>
              <a:t>Monomers</a:t>
            </a:r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.</a:t>
            </a:r>
          </a:p>
          <a:p>
            <a:pPr indent="0">
              <a:buNone/>
            </a:pPr>
            <a:r>
              <a:rPr lang="en-US" sz="2800" u="sng" dirty="0" smtClean="0">
                <a:solidFill>
                  <a:srgbClr val="92D050"/>
                </a:solidFill>
                <a:latin typeface="Comic Sans MS" pitchFamily="66" charset="0"/>
              </a:rPr>
              <a:t>Polymerisation</a:t>
            </a:r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: The process of formation of polymers.</a:t>
            </a:r>
            <a:endParaRPr lang="en-US" sz="2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4003705686"/>
              </p:ext>
            </p:extLst>
          </p:nvPr>
        </p:nvGraphicFramePr>
        <p:xfrm>
          <a:off x="228600" y="3048000"/>
          <a:ext cx="8610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15104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838200"/>
            <a:ext cx="8153400" cy="192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3200" spc="30" dirty="0" smtClean="0">
                <a:solidFill>
                  <a:srgbClr val="FFC000"/>
                </a:solidFill>
                <a:latin typeface="Comic Sans MS" pitchFamily="66" charset="0"/>
              </a:rPr>
              <a:t>B) </a:t>
            </a:r>
            <a:r>
              <a:rPr lang="en-US" sz="4400" u="sng" spc="30" dirty="0" smtClean="0">
                <a:solidFill>
                  <a:srgbClr val="FFC000"/>
                </a:solidFill>
                <a:latin typeface="Comic Sans MS" pitchFamily="66" charset="0"/>
              </a:rPr>
              <a:t>Glyptal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3200" u="sng" spc="30" dirty="0" smtClean="0">
                <a:solidFill>
                  <a:srgbClr val="FFC000"/>
                </a:solidFill>
                <a:latin typeface="Comic Sans MS" pitchFamily="66" charset="0"/>
              </a:rPr>
              <a:t>Monomers</a:t>
            </a:r>
            <a:r>
              <a:rPr lang="en-US" sz="3200" spc="30" dirty="0" smtClean="0">
                <a:solidFill>
                  <a:srgbClr val="FFC000"/>
                </a:solidFill>
                <a:latin typeface="Comic Sans MS" pitchFamily="66" charset="0"/>
              </a:rPr>
              <a:t>- Phthatic acid and ethylene glycol.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259" y="3124200"/>
            <a:ext cx="853334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6954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228600"/>
            <a:ext cx="75438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all" spc="5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Phenol Formaldehyde Polymer(Bakelite).</a:t>
            </a:r>
            <a:endParaRPr kumimoji="0" lang="en-US" sz="3600" b="0" i="0" u="sng" strike="noStrike" kern="1200" cap="all" spc="5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5" descr="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959" y="1695450"/>
            <a:ext cx="8451241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895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phenol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895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formaldyhyde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8956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 - hydroxymethylphenol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78854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 smtClean="0">
                <a:solidFill>
                  <a:srgbClr val="92D050"/>
                </a:solidFill>
                <a:latin typeface="Baskerville Old Face" pitchFamily="18" charset="0"/>
              </a:rPr>
              <a:t>Melamine Formaldehyde Polymer</a:t>
            </a:r>
            <a:endParaRPr lang="en-US" sz="4400" u="sng" dirty="0">
              <a:solidFill>
                <a:srgbClr val="92D050"/>
              </a:solidFill>
              <a:latin typeface="Baskerville Old Fac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981200"/>
            <a:ext cx="567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N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990600" y="2831068"/>
            <a:ext cx="336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</a:t>
            </a:r>
            <a:endParaRPr lang="en-US" sz="2000" dirty="0"/>
          </a:p>
        </p:txBody>
      </p:sp>
      <p:sp>
        <p:nvSpPr>
          <p:cNvPr id="11" name="Hexagon 10"/>
          <p:cNvSpPr/>
          <p:nvPr/>
        </p:nvSpPr>
        <p:spPr>
          <a:xfrm rot="16200000">
            <a:off x="390525" y="2371840"/>
            <a:ext cx="1784866" cy="13083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Rectangle 11"/>
          <p:cNvSpPr/>
          <p:nvPr/>
        </p:nvSpPr>
        <p:spPr>
          <a:xfrm>
            <a:off x="228600" y="3462754"/>
            <a:ext cx="336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2025248" y="3596044"/>
            <a:ext cx="336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1965308" y="2057400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1050908" y="3977044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838200" y="4267200"/>
            <a:ext cx="457200" cy="22860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1486694" y="3009106"/>
            <a:ext cx="685800" cy="1588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62000" y="2286000"/>
            <a:ext cx="457200" cy="22860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Hexagon 36"/>
          <p:cNvSpPr/>
          <p:nvPr/>
        </p:nvSpPr>
        <p:spPr>
          <a:xfrm rot="16200000">
            <a:off x="4949656" y="2368006"/>
            <a:ext cx="1761751" cy="129293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38" name="Straight Connector 37"/>
          <p:cNvCxnSpPr/>
          <p:nvPr/>
        </p:nvCxnSpPr>
        <p:spPr>
          <a:xfrm>
            <a:off x="5257800" y="3505200"/>
            <a:ext cx="457200" cy="22860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6057106" y="3009106"/>
            <a:ext cx="685800" cy="1588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257800" y="2286000"/>
            <a:ext cx="457200" cy="22860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014487" y="2971800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+ H.CHO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576354" y="2133600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NH.CH</a:t>
            </a:r>
            <a:r>
              <a:rPr lang="en-US" baseline="-25000" dirty="0" smtClean="0"/>
              <a:t>2</a:t>
            </a:r>
            <a:r>
              <a:rPr lang="en-US" dirty="0" smtClean="0"/>
              <a:t> – OH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768448" y="3505200"/>
            <a:ext cx="336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</a:t>
            </a:r>
            <a:endParaRPr lang="en-US" sz="2000" dirty="0"/>
          </a:p>
        </p:txBody>
      </p:sp>
      <p:sp>
        <p:nvSpPr>
          <p:cNvPr id="45" name="Rectangle 44"/>
          <p:cNvSpPr/>
          <p:nvPr/>
        </p:nvSpPr>
        <p:spPr>
          <a:xfrm>
            <a:off x="5638800" y="1752600"/>
            <a:ext cx="336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</a:t>
            </a:r>
            <a:endParaRPr lang="en-US" sz="2000" dirty="0"/>
          </a:p>
        </p:txBody>
      </p:sp>
      <p:sp>
        <p:nvSpPr>
          <p:cNvPr id="46" name="Rectangle 45"/>
          <p:cNvSpPr/>
          <p:nvPr/>
        </p:nvSpPr>
        <p:spPr>
          <a:xfrm>
            <a:off x="6553200" y="3486090"/>
            <a:ext cx="336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</a:t>
            </a:r>
            <a:endParaRPr lang="en-US" sz="2000" dirty="0"/>
          </a:p>
        </p:txBody>
      </p:sp>
      <p:sp>
        <p:nvSpPr>
          <p:cNvPr id="47" name="Rectangle 46"/>
          <p:cNvSpPr/>
          <p:nvPr/>
        </p:nvSpPr>
        <p:spPr>
          <a:xfrm>
            <a:off x="5680616" y="3867090"/>
            <a:ext cx="567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NH</a:t>
            </a:r>
            <a:r>
              <a:rPr lang="en-US" sz="2000" baseline="-25000" dirty="0" smtClean="0"/>
              <a:t>2</a:t>
            </a:r>
            <a:endParaRPr lang="en-US" sz="2000" dirty="0"/>
          </a:p>
        </p:txBody>
      </p:sp>
      <p:sp>
        <p:nvSpPr>
          <p:cNvPr id="48" name="Rectangle 47"/>
          <p:cNvSpPr/>
          <p:nvPr/>
        </p:nvSpPr>
        <p:spPr>
          <a:xfrm>
            <a:off x="4495800" y="2114490"/>
            <a:ext cx="567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N</a:t>
            </a:r>
            <a:endParaRPr lang="en-US" sz="2000" dirty="0"/>
          </a:p>
        </p:txBody>
      </p:sp>
      <p:sp>
        <p:nvSpPr>
          <p:cNvPr id="49" name="Right Arrow 48"/>
          <p:cNvSpPr/>
          <p:nvPr/>
        </p:nvSpPr>
        <p:spPr bwMode="black">
          <a:xfrm flipV="1">
            <a:off x="3810000" y="3093422"/>
            <a:ext cx="533400" cy="152400"/>
          </a:xfrm>
          <a:prstGeom prst="rightArrow">
            <a:avLst/>
          </a:prstGeom>
          <a:ln w="38100" cmpd="dbl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0" name="Rectangle 49"/>
          <p:cNvSpPr/>
          <p:nvPr/>
        </p:nvSpPr>
        <p:spPr>
          <a:xfrm>
            <a:off x="3728109" y="4400490"/>
            <a:ext cx="336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</a:t>
            </a:r>
            <a:endParaRPr lang="en-US" sz="2000" dirty="0"/>
          </a:p>
        </p:txBody>
      </p:sp>
      <p:sp>
        <p:nvSpPr>
          <p:cNvPr id="51" name="Hexagon 50"/>
          <p:cNvSpPr/>
          <p:nvPr/>
        </p:nvSpPr>
        <p:spPr>
          <a:xfrm rot="16200000">
            <a:off x="3168372" y="4598391"/>
            <a:ext cx="1764268" cy="136846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2" name="Rectangle 51"/>
          <p:cNvSpPr/>
          <p:nvPr/>
        </p:nvSpPr>
        <p:spPr>
          <a:xfrm>
            <a:off x="2971800" y="5684222"/>
            <a:ext cx="336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</a:t>
            </a:r>
            <a:endParaRPr lang="en-US" sz="2000" dirty="0"/>
          </a:p>
        </p:txBody>
      </p:sp>
      <p:sp>
        <p:nvSpPr>
          <p:cNvPr id="53" name="Rectangle 52"/>
          <p:cNvSpPr/>
          <p:nvPr/>
        </p:nvSpPr>
        <p:spPr>
          <a:xfrm>
            <a:off x="4768448" y="5772090"/>
            <a:ext cx="336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</a:t>
            </a:r>
            <a:endParaRPr lang="en-US" sz="20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7603878" y="4712732"/>
            <a:ext cx="457200" cy="22860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 flipH="1" flipV="1">
            <a:off x="4304506" y="5295106"/>
            <a:ext cx="685800" cy="1588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3505200" y="4572000"/>
            <a:ext cx="457200" cy="22860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667000" y="4476690"/>
            <a:ext cx="567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N</a:t>
            </a:r>
            <a:endParaRPr lang="en-US" sz="2000" dirty="0"/>
          </a:p>
        </p:txBody>
      </p:sp>
      <p:sp>
        <p:nvSpPr>
          <p:cNvPr id="58" name="Rectangle 57"/>
          <p:cNvSpPr/>
          <p:nvPr/>
        </p:nvSpPr>
        <p:spPr>
          <a:xfrm>
            <a:off x="3851816" y="6153090"/>
            <a:ext cx="567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NH</a:t>
            </a:r>
            <a:r>
              <a:rPr lang="en-US" sz="2000" baseline="-25000" dirty="0" smtClean="0"/>
              <a:t>2</a:t>
            </a:r>
            <a:endParaRPr lang="en-US" sz="2000" dirty="0"/>
          </a:p>
        </p:txBody>
      </p:sp>
      <p:sp>
        <p:nvSpPr>
          <p:cNvPr id="60" name="Rectangle 59"/>
          <p:cNvSpPr/>
          <p:nvPr/>
        </p:nvSpPr>
        <p:spPr>
          <a:xfrm>
            <a:off x="4842517" y="4495800"/>
            <a:ext cx="171068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NH – CH</a:t>
            </a:r>
            <a:r>
              <a:rPr lang="en-US" baseline="-25000" dirty="0" smtClean="0"/>
              <a:t>2</a:t>
            </a:r>
            <a:r>
              <a:rPr lang="en-US" dirty="0" smtClean="0"/>
              <a:t> –)   </a:t>
            </a:r>
          </a:p>
          <a:p>
            <a:r>
              <a:rPr lang="en-US" sz="1600" dirty="0" smtClean="0"/>
              <a:t> Resin intermediate</a:t>
            </a:r>
            <a:endParaRPr lang="en-US" sz="1600" dirty="0"/>
          </a:p>
        </p:txBody>
      </p:sp>
      <p:sp>
        <p:nvSpPr>
          <p:cNvPr id="61" name="Right Arrow 60"/>
          <p:cNvSpPr/>
          <p:nvPr/>
        </p:nvSpPr>
        <p:spPr bwMode="black">
          <a:xfrm flipV="1">
            <a:off x="7239000" y="3093422"/>
            <a:ext cx="533400" cy="152400"/>
          </a:xfrm>
          <a:prstGeom prst="rightArrow">
            <a:avLst/>
          </a:prstGeom>
          <a:ln w="38100" cmpd="dbl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68" name="Straight Connector 67"/>
          <p:cNvCxnSpPr/>
          <p:nvPr/>
        </p:nvCxnSpPr>
        <p:spPr>
          <a:xfrm>
            <a:off x="3505200" y="5791200"/>
            <a:ext cx="457200" cy="22860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357154" y="3714690"/>
            <a:ext cx="457200" cy="22860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70530" y="3550622"/>
            <a:ext cx="457200" cy="22860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851816" y="3974068"/>
            <a:ext cx="336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122497" y="1688068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04800"/>
            <a:ext cx="64684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sng" dirty="0" smtClean="0">
                <a:solidFill>
                  <a:srgbClr val="92D050"/>
                </a:solidFill>
                <a:latin typeface="Baskerville Old Face" pitchFamily="18" charset="0"/>
              </a:rPr>
              <a:t>Bio Degradable Polymers</a:t>
            </a:r>
            <a:endParaRPr lang="en-US" sz="4800" u="sng" dirty="0">
              <a:solidFill>
                <a:srgbClr val="92D050"/>
              </a:solidFill>
              <a:latin typeface="Baskerville Old Fac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3716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FFC000"/>
                </a:solidFill>
                <a:latin typeface="Comic Sans MS" pitchFamily="66" charset="0"/>
              </a:rPr>
              <a:t>1.P.H.B.V   (Poly  B  –  hydroxy   –   Co   – B   hydroxy valerate  P . H . B . V )</a:t>
            </a:r>
          </a:p>
          <a:p>
            <a:pPr algn="just"/>
            <a:r>
              <a:rPr lang="en-US" sz="2400" dirty="0" smtClean="0">
                <a:solidFill>
                  <a:srgbClr val="FFC000"/>
                </a:solidFill>
                <a:latin typeface="Comic Sans MS" pitchFamily="66" charset="0"/>
              </a:rPr>
              <a:t>Monomers – 3 – hydroxy butanoic acid + 3 hydroxy pentanoic acid.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8488006" cy="306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397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74455"/>
            <a:ext cx="838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1</a:t>
            </a:r>
            <a:r>
              <a:rPr lang="en-US" sz="1600" dirty="0" smtClean="0">
                <a:latin typeface="Comic Sans MS" pitchFamily="66" charset="0"/>
              </a:rPr>
              <a:t>.Give the structure and name of the monomers of the following addition polymers. Give one use of each polymer.</a:t>
            </a:r>
            <a:br>
              <a:rPr lang="en-US" sz="1600" dirty="0" smtClean="0">
                <a:latin typeface="Comic Sans MS" pitchFamily="66" charset="0"/>
              </a:rPr>
            </a:br>
            <a:r>
              <a:rPr lang="en-US" sz="1600" dirty="0" smtClean="0">
                <a:latin typeface="Comic Sans MS" pitchFamily="66" charset="0"/>
              </a:rPr>
              <a:t>* Teflon</a:t>
            </a:r>
            <a:br>
              <a:rPr lang="en-US" sz="1600" dirty="0" smtClean="0">
                <a:latin typeface="Comic Sans MS" pitchFamily="66" charset="0"/>
              </a:rPr>
            </a:br>
            <a:r>
              <a:rPr lang="en-US" sz="1600" dirty="0" smtClean="0">
                <a:latin typeface="Comic Sans MS" pitchFamily="66" charset="0"/>
              </a:rPr>
              <a:t>* Buna-s</a:t>
            </a:r>
            <a:br>
              <a:rPr lang="en-US" sz="1600" dirty="0" smtClean="0">
                <a:latin typeface="Comic Sans MS" pitchFamily="66" charset="0"/>
              </a:rPr>
            </a:br>
            <a:r>
              <a:rPr lang="en-US" sz="1600" dirty="0" smtClean="0">
                <a:latin typeface="Comic Sans MS" pitchFamily="66" charset="0"/>
              </a:rPr>
              <a:t>* Natural rubber</a:t>
            </a:r>
            <a:br>
              <a:rPr lang="en-US" sz="1600" dirty="0" smtClean="0">
                <a:latin typeface="Comic Sans MS" pitchFamily="66" charset="0"/>
              </a:rPr>
            </a:br>
            <a:r>
              <a:rPr lang="en-US" sz="1600" dirty="0" smtClean="0">
                <a:latin typeface="Comic Sans MS" pitchFamily="66" charset="0"/>
              </a:rPr>
              <a:t>* Neoprene</a:t>
            </a:r>
            <a:br>
              <a:rPr lang="en-US" sz="1600" dirty="0" smtClean="0">
                <a:latin typeface="Comic Sans MS" pitchFamily="66" charset="0"/>
              </a:rPr>
            </a:br>
            <a:r>
              <a:rPr lang="en-US" sz="1600" dirty="0" smtClean="0">
                <a:latin typeface="Comic Sans MS" pitchFamily="66" charset="0"/>
              </a:rPr>
              <a:t>* Buna-n</a:t>
            </a:r>
            <a:br>
              <a:rPr lang="en-US" sz="1600" dirty="0" smtClean="0">
                <a:latin typeface="Comic Sans MS" pitchFamily="66" charset="0"/>
              </a:rPr>
            </a:br>
            <a:r>
              <a:rPr lang="en-US" sz="1600" dirty="0" smtClean="0">
                <a:latin typeface="Comic Sans MS" pitchFamily="66" charset="0"/>
              </a:rPr>
              <a:t>* poly vinyl chloride</a:t>
            </a:r>
            <a:br>
              <a:rPr lang="en-US" sz="1600" dirty="0" smtClean="0">
                <a:latin typeface="Comic Sans MS" pitchFamily="66" charset="0"/>
              </a:rPr>
            </a:br>
            <a:endParaRPr lang="en-US" sz="1600" dirty="0" smtClean="0">
              <a:latin typeface="Comic Sans MS" pitchFamily="66" charset="0"/>
            </a:endParaRPr>
          </a:p>
          <a:p>
            <a:r>
              <a:rPr lang="en-US" sz="1600" dirty="0">
                <a:latin typeface="Comic Sans MS" pitchFamily="66" charset="0"/>
              </a:rPr>
              <a:t>2</a:t>
            </a:r>
            <a:r>
              <a:rPr lang="en-US" sz="1600" dirty="0" smtClean="0">
                <a:latin typeface="Comic Sans MS" pitchFamily="66" charset="0"/>
              </a:rPr>
              <a:t>. </a:t>
            </a:r>
            <a:r>
              <a:rPr lang="en-US" sz="1600" dirty="0">
                <a:latin typeface="Comic Sans MS" pitchFamily="66" charset="0"/>
              </a:rPr>
              <a:t>W</a:t>
            </a:r>
            <a:r>
              <a:rPr lang="en-US" sz="1600" dirty="0" smtClean="0">
                <a:latin typeface="Comic Sans MS" pitchFamily="66" charset="0"/>
              </a:rPr>
              <a:t>hat is meant by vulcanization of rubber?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922455"/>
            <a:ext cx="845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mic Sans MS" pitchFamily="66" charset="0"/>
              </a:rPr>
              <a:t>3</a:t>
            </a:r>
            <a:r>
              <a:rPr lang="en-US" sz="1600" dirty="0" smtClean="0">
                <a:latin typeface="Comic Sans MS" pitchFamily="66" charset="0"/>
              </a:rPr>
              <a:t>.With the help of suitable equations explain the formation of following polymers</a:t>
            </a:r>
            <a:br>
              <a:rPr lang="en-US" sz="1600" dirty="0" smtClean="0">
                <a:latin typeface="Comic Sans MS" pitchFamily="66" charset="0"/>
              </a:rPr>
            </a:br>
            <a:r>
              <a:rPr lang="en-US" sz="1600" dirty="0" smtClean="0">
                <a:latin typeface="Comic Sans MS" pitchFamily="66" charset="0"/>
              </a:rPr>
              <a:t>* Nylon6</a:t>
            </a:r>
            <a:br>
              <a:rPr lang="en-US" sz="1600" dirty="0" smtClean="0">
                <a:latin typeface="Comic Sans MS" pitchFamily="66" charset="0"/>
              </a:rPr>
            </a:br>
            <a:r>
              <a:rPr lang="en-US" sz="1600" dirty="0" smtClean="0">
                <a:latin typeface="Comic Sans MS" pitchFamily="66" charset="0"/>
              </a:rPr>
              <a:t>* Nylon6,6</a:t>
            </a:r>
            <a:br>
              <a:rPr lang="en-US" sz="1600" dirty="0" smtClean="0">
                <a:latin typeface="Comic Sans MS" pitchFamily="66" charset="0"/>
              </a:rPr>
            </a:br>
            <a:r>
              <a:rPr lang="en-US" sz="1600" dirty="0" smtClean="0">
                <a:latin typeface="Comic Sans MS" pitchFamily="66" charset="0"/>
              </a:rPr>
              <a:t>* Terelene</a:t>
            </a:r>
            <a:br>
              <a:rPr lang="en-US" sz="1600" dirty="0" smtClean="0">
                <a:latin typeface="Comic Sans MS" pitchFamily="66" charset="0"/>
              </a:rPr>
            </a:br>
            <a:r>
              <a:rPr lang="en-US" sz="1600" dirty="0" smtClean="0">
                <a:latin typeface="Comic Sans MS" pitchFamily="66" charset="0"/>
              </a:rPr>
              <a:t>* Glyptal</a:t>
            </a:r>
            <a:br>
              <a:rPr lang="en-US" sz="1600" dirty="0" smtClean="0">
                <a:latin typeface="Comic Sans MS" pitchFamily="66" charset="0"/>
              </a:rPr>
            </a:br>
            <a:r>
              <a:rPr lang="en-US" sz="1600" dirty="0" smtClean="0">
                <a:latin typeface="Comic Sans MS" pitchFamily="66" charset="0"/>
              </a:rPr>
              <a:t>* Bakelite</a:t>
            </a:r>
            <a:br>
              <a:rPr lang="en-US" sz="1600" dirty="0" smtClean="0">
                <a:latin typeface="Comic Sans MS" pitchFamily="66" charset="0"/>
              </a:rPr>
            </a:br>
            <a:r>
              <a:rPr lang="en-US" sz="1600" dirty="0" smtClean="0">
                <a:latin typeface="Comic Sans MS" pitchFamily="66" charset="0"/>
              </a:rPr>
              <a:t>* Melamine formaldehyde polymer</a:t>
            </a:r>
            <a:br>
              <a:rPr lang="en-US" sz="1600" dirty="0" smtClean="0">
                <a:latin typeface="Comic Sans MS" pitchFamily="66" charset="0"/>
              </a:rPr>
            </a:br>
            <a:r>
              <a:rPr lang="en-US" sz="1600" dirty="0" smtClean="0">
                <a:latin typeface="Comic Sans MS" pitchFamily="66" charset="0"/>
              </a:rPr>
              <a:t/>
            </a:r>
            <a:br>
              <a:rPr lang="en-US" sz="1600" dirty="0" smtClean="0">
                <a:latin typeface="Comic Sans MS" pitchFamily="66" charset="0"/>
              </a:rPr>
            </a:br>
            <a:r>
              <a:rPr lang="en-US" sz="1600" b="1" dirty="0">
                <a:latin typeface="Comic Sans MS" pitchFamily="66" charset="0"/>
              </a:rPr>
              <a:t>4</a:t>
            </a:r>
            <a:r>
              <a:rPr lang="en-US" sz="1600" b="1" dirty="0" smtClean="0">
                <a:latin typeface="Comic Sans MS" pitchFamily="66" charset="0"/>
              </a:rPr>
              <a:t>.</a:t>
            </a:r>
            <a:r>
              <a:rPr lang="en-US" sz="1600" dirty="0" smtClean="0">
                <a:latin typeface="Comic Sans MS" pitchFamily="66" charset="0"/>
              </a:rPr>
              <a:t> What are biodegradable polymers ?Give one example for it . Explain its method of preparation.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918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Questions </a:t>
            </a:r>
            <a:endParaRPr lang="en-US" sz="3600" u="sng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327969530"/>
              </p:ext>
            </p:extLst>
          </p:nvPr>
        </p:nvGraphicFramePr>
        <p:xfrm>
          <a:off x="304800" y="457200"/>
          <a:ext cx="8534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779700563"/>
              </p:ext>
            </p:extLst>
          </p:nvPr>
        </p:nvGraphicFramePr>
        <p:xfrm>
          <a:off x="457200" y="838200"/>
          <a:ext cx="8001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766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960" y="449759"/>
            <a:ext cx="73052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u="sng" spc="50" dirty="0" smtClean="0">
                <a:ln w="11430"/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Classification of </a:t>
            </a:r>
            <a:r>
              <a:rPr lang="en-US" sz="4400" u="sng" spc="50" dirty="0">
                <a:ln w="11430"/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P</a:t>
            </a:r>
            <a:r>
              <a:rPr lang="en-US" sz="4400" u="sng" spc="50" dirty="0" smtClean="0">
                <a:ln w="11430"/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olymers </a:t>
            </a:r>
            <a:endParaRPr lang="en-US" sz="4400" u="sng" cap="none" spc="50" dirty="0">
              <a:ln w="11430"/>
              <a:solidFill>
                <a:srgbClr val="FFC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745159"/>
            <a:ext cx="80606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/>
                <a:latin typeface="Baskerville Old Face" pitchFamily="18" charset="0"/>
                <a:cs typeface="Andalus" pitchFamily="18" charset="-78"/>
              </a:rPr>
              <a:t>Based on mode of polymerization</a:t>
            </a:r>
            <a:endParaRPr lang="en-US" sz="4400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/>
              <a:latin typeface="Baskerville Old Face" pitchFamily="18" charset="0"/>
              <a:cs typeface="Andalus" pitchFamily="18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4194111099"/>
              </p:ext>
            </p:extLst>
          </p:nvPr>
        </p:nvGraphicFramePr>
        <p:xfrm>
          <a:off x="457200" y="2057400"/>
          <a:ext cx="821300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1752600"/>
            <a:ext cx="2286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5053" y="228600"/>
            <a:ext cx="5331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u="sng" cap="none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skerville Old Face" pitchFamily="18" charset="0"/>
              </a:rPr>
              <a:t>Addition polymers</a:t>
            </a:r>
            <a:endParaRPr lang="en-US" sz="5400" u="sng" cap="none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skerville Old Fac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149528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Comic Sans MS" pitchFamily="66" charset="0"/>
              </a:rPr>
              <a:t>Polymers </a:t>
            </a:r>
            <a:r>
              <a:rPr lang="en-US" sz="2400" b="1" dirty="0">
                <a:solidFill>
                  <a:srgbClr val="FFC000"/>
                </a:solidFill>
                <a:latin typeface="Comic Sans MS" pitchFamily="66" charset="0"/>
              </a:rPr>
              <a:t>are formed by the repeated addition of monomers with double and triple bonds 	</a:t>
            </a:r>
          </a:p>
        </p:txBody>
      </p:sp>
      <p:sp>
        <p:nvSpPr>
          <p:cNvPr id="6" name="Rectangle 5"/>
          <p:cNvSpPr/>
          <p:nvPr/>
        </p:nvSpPr>
        <p:spPr>
          <a:xfrm>
            <a:off x="540453" y="3733800"/>
            <a:ext cx="7010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 1:   </a:t>
            </a:r>
            <a:r>
              <a:rPr lang="en-US" sz="4800" b="1" u="sng" cap="none" spc="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lackadder ITC" pitchFamily="82" charset="0"/>
              </a:rPr>
              <a:t>Chain  initiating  step</a:t>
            </a:r>
            <a:endParaRPr lang="en-US" sz="4800" b="1" u="sng" cap="none" spc="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lackadder ITC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304871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Mechanism of free radical polymerisation</a:t>
            </a:r>
            <a:endParaRPr lang="en-US" sz="3600" u="sng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876800"/>
            <a:ext cx="8153400" cy="129540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36754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1466" y="304800"/>
            <a:ext cx="54521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 2: </a:t>
            </a:r>
            <a:r>
              <a:rPr lang="en-US" sz="4400" b="1" u="sng" cap="none" spc="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lackadder ITC" pitchFamily="82" charset="0"/>
              </a:rPr>
              <a:t>Chain  propagation</a:t>
            </a:r>
            <a:endParaRPr lang="en-US" sz="4400" b="1" u="sng" cap="none" spc="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lackadder ITC" pitchFamily="82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305800" cy="190500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softEdge rad="63500"/>
          </a:effectLst>
        </p:spPr>
      </p:pic>
      <p:sp>
        <p:nvSpPr>
          <p:cNvPr id="10" name="Rectangle 9"/>
          <p:cNvSpPr/>
          <p:nvPr/>
        </p:nvSpPr>
        <p:spPr>
          <a:xfrm>
            <a:off x="521809" y="3657600"/>
            <a:ext cx="52693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 3: </a:t>
            </a:r>
            <a:r>
              <a:rPr lang="en-US" sz="4400" b="1" u="sng" cap="none" spc="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lackadder ITC" pitchFamily="82" charset="0"/>
              </a:rPr>
              <a:t>Chain termination</a:t>
            </a:r>
            <a:endParaRPr lang="en-US" sz="4400" b="1" u="sng" cap="none" spc="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lackadder ITC" pitchFamily="8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648200"/>
            <a:ext cx="838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softEdge rad="31750"/>
          </a:effectLst>
          <a:scene3d>
            <a:camera prst="obliqueBottomLeft"/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381000"/>
            <a:ext cx="7851648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all" spc="5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EVALUATION QUESTIONS</a:t>
            </a:r>
            <a:endParaRPr kumimoji="0" lang="en-US" sz="3600" b="0" i="0" u="sng" strike="noStrike" kern="1200" cap="all" spc="5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81000" y="1447800"/>
            <a:ext cx="8229600" cy="434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US" sz="20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1.Distinguish between homopolymer  and copolymer with one example each.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US" sz="20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2. Arrange</a:t>
            </a:r>
            <a:r>
              <a:rPr kumimoji="0" lang="en-US" sz="2000" b="0" i="0" u="none" strike="noStrike" kern="1200" cap="none" spc="3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0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following polymers in the increasing order of molecular forces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Polyester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Polythene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Bakelite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Rubber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3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US" sz="20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3.Explain the free radical mechanism of addition polymerisation.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tabLst/>
              <a:defRPr/>
            </a:pPr>
            <a:endParaRPr kumimoji="0" lang="en-US" sz="2000" b="0" i="0" u="none" strike="noStrike" kern="1200" cap="none" spc="3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01000" cy="990600"/>
          </a:xfrm>
        </p:spPr>
        <p:txBody>
          <a:bodyPr/>
          <a:lstStyle/>
          <a:p>
            <a:pPr algn="ctr"/>
            <a:r>
              <a:rPr lang="en-US" sz="32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(8) Preparation of some important   addition polymers</a:t>
            </a:r>
            <a:endParaRPr lang="en-US" sz="3200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145798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92D050"/>
                </a:solidFill>
                <a:latin typeface="Baskerville Old Face" pitchFamily="18" charset="0"/>
              </a:rPr>
              <a:t>(a) Polythene  (two types)</a:t>
            </a:r>
            <a:endParaRPr lang="en-US" sz="3200" u="sng" dirty="0">
              <a:solidFill>
                <a:srgbClr val="92D050"/>
              </a:solidFill>
              <a:latin typeface="Baskerville Old Face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4458494" y="2247106"/>
            <a:ext cx="228600" cy="1588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52600" y="2360612"/>
            <a:ext cx="5638800" cy="1588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1600200" y="2513806"/>
            <a:ext cx="304800" cy="1588"/>
          </a:xfrm>
          <a:prstGeom prst="straightConnector1">
            <a:avLst/>
          </a:prstGeom>
          <a:ln w="25400" cmpd="thickThin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7239794" y="2513806"/>
            <a:ext cx="304006" cy="794"/>
          </a:xfrm>
          <a:prstGeom prst="straightConnector1">
            <a:avLst/>
          </a:prstGeom>
          <a:ln w="25400" cmpd="thickThin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Notched Right Arrow 30"/>
          <p:cNvSpPr/>
          <p:nvPr/>
        </p:nvSpPr>
        <p:spPr>
          <a:xfrm>
            <a:off x="5562600" y="4801394"/>
            <a:ext cx="152400" cy="22780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Notched Right Arrow 31"/>
          <p:cNvSpPr/>
          <p:nvPr/>
        </p:nvSpPr>
        <p:spPr>
          <a:xfrm>
            <a:off x="622300" y="4953000"/>
            <a:ext cx="215900" cy="2159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Notched Right Arrow 32"/>
          <p:cNvSpPr/>
          <p:nvPr/>
        </p:nvSpPr>
        <p:spPr>
          <a:xfrm>
            <a:off x="609600" y="2895600"/>
            <a:ext cx="228600" cy="228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86050"/>
            <a:ext cx="77470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otched Right Arrow 3"/>
          <p:cNvSpPr/>
          <p:nvPr/>
        </p:nvSpPr>
        <p:spPr>
          <a:xfrm>
            <a:off x="5486400" y="4877594"/>
            <a:ext cx="228600" cy="1833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otched Right Arrow 18"/>
          <p:cNvSpPr/>
          <p:nvPr/>
        </p:nvSpPr>
        <p:spPr>
          <a:xfrm>
            <a:off x="5410200" y="2895600"/>
            <a:ext cx="228600" cy="1833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456</TotalTime>
  <Words>707</Words>
  <Application>Microsoft Office PowerPoint</Application>
  <PresentationFormat>On-screen Show (4:3)</PresentationFormat>
  <Paragraphs>134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Horizon</vt:lpstr>
      <vt:lpstr>POLYMERS</vt:lpstr>
      <vt:lpstr>Slide 2</vt:lpstr>
      <vt:lpstr>Slide 3</vt:lpstr>
      <vt:lpstr>Slide 4</vt:lpstr>
      <vt:lpstr>Slide 5</vt:lpstr>
      <vt:lpstr>Slide 6</vt:lpstr>
      <vt:lpstr>Slide 7</vt:lpstr>
      <vt:lpstr>Slide 8</vt:lpstr>
      <vt:lpstr>(8) Preparation of some important   addition polymers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ANANTHU R</dc:creator>
  <cp:lastModifiedBy>admin</cp:lastModifiedBy>
  <cp:revision>65</cp:revision>
  <dcterms:created xsi:type="dcterms:W3CDTF">2013-01-02T04:57:21Z</dcterms:created>
  <dcterms:modified xsi:type="dcterms:W3CDTF">2016-01-20T00:26:19Z</dcterms:modified>
</cp:coreProperties>
</file>