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B44E9E-9B6D-4523-ABDC-93D9ABA1677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ED72BC-FEA3-486B-BDE9-C0B9F4B1E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B.FathimaMary</a:t>
            </a:r>
            <a:endParaRPr lang="en-US" dirty="0" smtClean="0"/>
          </a:p>
          <a:p>
            <a:r>
              <a:rPr lang="en-US" dirty="0" smtClean="0"/>
              <a:t>Dept. of Commerce CA</a:t>
            </a:r>
          </a:p>
          <a:p>
            <a:r>
              <a:rPr lang="en-US" dirty="0" smtClean="0"/>
              <a:t>SJC</a:t>
            </a:r>
          </a:p>
          <a:p>
            <a:r>
              <a:rPr lang="en-US" dirty="0" smtClean="0"/>
              <a:t>Trichy-02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Inheritance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Multiple Inheritance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2743200"/>
          </a:xfrm>
        </p:spPr>
        <p:txBody>
          <a:bodyPr/>
          <a:lstStyle/>
          <a:p>
            <a:r>
              <a:rPr lang="en-US" dirty="0" smtClean="0"/>
              <a:t>Multiple Inheritance is a feature of C++ where a class can inherit from more than one classes. </a:t>
            </a:r>
            <a:r>
              <a:rPr lang="en-US" dirty="0" err="1" smtClean="0"/>
              <a:t>i.e</a:t>
            </a:r>
            <a:r>
              <a:rPr lang="en-US" dirty="0" smtClean="0"/>
              <a:t> one sub class is inherited from more than one base classes.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4038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1507" name="Picture 3" descr="C:\Users\t13.MATEDU\Desktop\multiple-inheritan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75" y="3810000"/>
            <a:ext cx="7688263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Syntax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subclass_name : access_mode base_class1, access_mode base_class2, .... </a:t>
            </a:r>
          </a:p>
          <a:p>
            <a:pPr>
              <a:buNone/>
            </a:pPr>
            <a:r>
              <a:rPr lang="en-US" dirty="0" smtClean="0"/>
              <a:t>{ </a:t>
            </a:r>
          </a:p>
          <a:p>
            <a:pPr>
              <a:buNone/>
            </a:pPr>
            <a:r>
              <a:rPr lang="en-US" dirty="0" smtClean="0"/>
              <a:t>//</a:t>
            </a:r>
          </a:p>
          <a:p>
            <a:pPr>
              <a:buNone/>
            </a:pPr>
            <a:r>
              <a:rPr lang="en-US" dirty="0" smtClean="0"/>
              <a:t>body of subclass 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7924800" cy="5943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/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/ first base class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class Vehicle {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public: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Vehicle()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{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&lt;&lt; "This is a Vehicle" &lt;&lt;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}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second base class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FourWheeler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public: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FourWheeler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{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&lt;&lt; "This is a 4 wheeler Vehicle" &lt;&lt;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}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sub class derived from two base classes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class Car: public Vehicle, public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FourWheeler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};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main function</a:t>
            </a:r>
          </a:p>
          <a:p>
            <a:pPr>
              <a:buNone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main()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{   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// creating object of sub class will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// invoke the constructor of base classes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Car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return 0;</a:t>
            </a: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Multiple Inheritance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Multilevel Inheritance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Multilevel Inheritance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In this type of inheritance, a derived class is created from another derived class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Users\t13.MATEDU\Desktop\multilevel-inheritan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667000"/>
            <a:ext cx="62484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477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// base class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class Vehicle 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public: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Vehicle()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{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&lt;&lt; "This is a Vehicle" &lt;&lt;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}    };</a:t>
            </a:r>
            <a:endParaRPr lang="en-US" sz="115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fourWheeler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: public Vehicle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{  public: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fourWheeler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{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&lt;&lt;"Objects with 4 wheels are vehicles"&lt;&lt;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}   };</a:t>
            </a:r>
            <a:endParaRPr lang="en-US" sz="115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// sub class derived from two base classes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class Car: public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fourWheeler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public: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 car()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 {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&lt;&lt;"Car has 4 Wheels"&lt;&lt;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}   };</a:t>
            </a:r>
            <a:endParaRPr lang="en-US" sz="115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// main function</a:t>
            </a:r>
          </a:p>
          <a:p>
            <a:pPr>
              <a:buNone/>
            </a:pP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main()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{   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//creating object of sub class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will    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nvoke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the constructor of base classes</a:t>
            </a:r>
          </a:p>
          <a:p>
            <a:pPr>
              <a:buNone/>
            </a:pP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    Car </a:t>
            </a:r>
            <a:r>
              <a:rPr lang="en-US" sz="1150" dirty="0" err="1" smtClean="0"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;     return 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150" dirty="0" smtClean="0">
                <a:latin typeface="Times New Roman" pitchFamily="18" charset="0"/>
                <a:cs typeface="Times New Roman" pitchFamily="18" charset="0"/>
              </a:rPr>
              <a:t>;       }</a:t>
            </a:r>
            <a:endParaRPr lang="en-US" sz="11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Multilevel Inheritance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Hierarchical Inheritance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209799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Hierarchical Inheritance</a:t>
            </a:r>
            <a:r>
              <a:rPr lang="en-US" dirty="0"/>
              <a:t>: In this type of inheritance, more than one sub class is inherited from a single base class. i.e. more than one derived class is created from a single base class.</a:t>
            </a:r>
          </a:p>
        </p:txBody>
      </p:sp>
      <p:pic>
        <p:nvPicPr>
          <p:cNvPr id="24578" name="Picture 2" descr="C:\Users\t13.MATEDU\Desktop\hierarchical-inheritan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10000"/>
            <a:ext cx="8002587" cy="2128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// base class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class Vehicle 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public: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Vehicle()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{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&lt;&lt; "This is a Vehicle" &lt;&lt;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    };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// first sub class 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class Car: public Vehicle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// second sub class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class Bus: public Vehicle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};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// main function</a:t>
            </a:r>
          </a:p>
          <a:p>
            <a:pPr>
              <a:buNone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main()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  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// creating object of sub class will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// invoke the constructor of base class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Car obj1;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Bus obj2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;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return 0;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Hierarchical Inheritance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Inheritance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Hybrid (Virtual) Inheritance: Hybrid Inheritance is implemented by combining more than one type of inheritance. For example: Combining Hierarchical inheritance and Multiple Inheritance.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Below image shows the combination of hierarchical and multiple inheritance: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Inheritance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5602" name="Picture 2" descr="C:\Users\t13.MATEDU\Desktop\Hybrid-Inheritance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456858" y="2042876"/>
            <a:ext cx="6687484" cy="3381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6126163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base class 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class Vehicle 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public: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Vehicle()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{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&lt;&lt; "This is a Vehicle" &lt;&lt;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}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base class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class Fare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public: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Fare()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{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    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&lt;&lt;"Fare of Vehicle\n";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   }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 fontAlgn="base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Inheritance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inheritance?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8229600" cy="2666999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Inheritance is one of the key features of Object-oriented programming in C++. It allows user to create a new class (derived class) from an existing class(base class).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838200"/>
            <a:ext cx="7772400" cy="4572000"/>
          </a:xfrm>
        </p:spPr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// first sub class 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class Car: public Vehicle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// second sub class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class Bus: public Vehicle, public Fare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    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// main function   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main()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{   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   // creating object of sub class will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   // invoke the constructor of base class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   Bus obj2;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    return 0;</a:t>
            </a:r>
          </a:p>
          <a:p>
            <a:pPr fontAlgn="base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dirty="0" smtClean="0">
                <a:latin typeface="Times New Roman" pitchFamily="18" charset="0"/>
                <a:cs typeface="Times New Roman" pitchFamily="18" charset="0"/>
              </a:rPr>
            </a:b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Inheritance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inheritance should be used?</a:t>
            </a:r>
            <a:b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93837"/>
            <a:ext cx="8229600" cy="53641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Suppose, in your game, you want three characters - a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teacher, a footballer and a businessman.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Since, all of the characters are persons, they can walk and talk. However, they also have some special skills.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teacher can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teach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maths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 footballer can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play football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a businessman can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 a business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You can individually create three classes who can walk, talk and perform their special skill as shown in the figure below.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Without Using Inheritance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t13.MATEDU\Desktop\cpp-without-inheritance_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7750" y="2057400"/>
            <a:ext cx="7048500" cy="2739231"/>
          </a:xfrm>
          <a:prstGeom prst="rect">
            <a:avLst/>
          </a:prstGeom>
          <a:noFill/>
        </p:spPr>
      </p:pic>
      <p:sp>
        <p:nvSpPr>
          <p:cNvPr id="1026" name="AutoShape 2" descr="Solving a problem without inheritance in C++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Using inheritance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t13.MATEDU\Desktop\cpp-with-inheritance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8801"/>
            <a:ext cx="8001000" cy="3620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Implementation of Inheritance in C++ Programming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class Person 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... .. ... </a:t>
            </a:r>
          </a:p>
          <a:p>
            <a:pPr>
              <a:buNone/>
            </a:pPr>
            <a:r>
              <a:rPr lang="en-US" dirty="0" smtClean="0"/>
              <a:t>}; </a:t>
            </a:r>
          </a:p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MathsTeacher</a:t>
            </a:r>
            <a:r>
              <a:rPr lang="en-US" dirty="0" smtClean="0"/>
              <a:t> : public Person </a:t>
            </a:r>
          </a:p>
          <a:p>
            <a:pPr>
              <a:buNone/>
            </a:pPr>
            <a:r>
              <a:rPr lang="en-US" dirty="0" smtClean="0"/>
              <a:t>{ ... .. ... </a:t>
            </a:r>
          </a:p>
          <a:p>
            <a:pPr>
              <a:buNone/>
            </a:pPr>
            <a:r>
              <a:rPr lang="en-US" dirty="0" smtClean="0"/>
              <a:t>}; </a:t>
            </a:r>
          </a:p>
          <a:p>
            <a:pPr>
              <a:buNone/>
            </a:pPr>
            <a:r>
              <a:rPr lang="en-US" dirty="0" smtClean="0"/>
              <a:t>class Footballer : public Person </a:t>
            </a:r>
          </a:p>
          <a:p>
            <a:pPr>
              <a:buNone/>
            </a:pPr>
            <a:r>
              <a:rPr lang="en-US" dirty="0" smtClean="0"/>
              <a:t>{ .... .. ... 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Single Inheritance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8229600" cy="6096000"/>
          </a:xfrm>
        </p:spPr>
        <p:txBody>
          <a:bodyPr/>
          <a:lstStyle/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When a single class is derived from a single parent class, it is called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Single inheritance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It is the simplest of all inheritance.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Animal is derived from living things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Car is derived from vehicle</a:t>
            </a:r>
          </a:p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Typist is derived from staff</a:t>
            </a:r>
          </a:p>
        </p:txBody>
      </p:sp>
      <p:pic>
        <p:nvPicPr>
          <p:cNvPr id="19458" name="Picture 2" descr="C:\Users\t13.MATEDU\Desktop\single_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429000"/>
            <a:ext cx="3581400" cy="2833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Syntax of Single Inheritance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base_classname</a:t>
            </a:r>
            <a:r>
              <a:rPr lang="en-US" dirty="0" smtClean="0"/>
              <a:t> {    </a:t>
            </a:r>
          </a:p>
          <a:p>
            <a:pPr>
              <a:buNone/>
            </a:pPr>
            <a:r>
              <a:rPr lang="en-US" dirty="0" smtClean="0"/>
              <a:t> properties;    </a:t>
            </a:r>
          </a:p>
          <a:p>
            <a:pPr>
              <a:buNone/>
            </a:pPr>
            <a:r>
              <a:rPr lang="en-US" dirty="0" smtClean="0"/>
              <a:t> methods; </a:t>
            </a:r>
          </a:p>
          <a:p>
            <a:pPr>
              <a:buNone/>
            </a:pPr>
            <a:r>
              <a:rPr lang="en-US" dirty="0" smtClean="0"/>
              <a:t>}; </a:t>
            </a:r>
          </a:p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derived_classname</a:t>
            </a:r>
            <a:r>
              <a:rPr lang="en-US" dirty="0" smtClean="0"/>
              <a:t> : </a:t>
            </a:r>
            <a:r>
              <a:rPr lang="en-US" dirty="0" err="1" smtClean="0"/>
              <a:t>visibility_mode</a:t>
            </a:r>
            <a:r>
              <a:rPr lang="en-US" dirty="0" smtClean="0"/>
              <a:t> </a:t>
            </a:r>
            <a:r>
              <a:rPr lang="en-US" dirty="0" err="1" smtClean="0"/>
              <a:t>base_classname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{     </a:t>
            </a:r>
          </a:p>
          <a:p>
            <a:pPr>
              <a:buNone/>
            </a:pPr>
            <a:r>
              <a:rPr lang="en-US" dirty="0" smtClean="0"/>
              <a:t>properties;     </a:t>
            </a:r>
          </a:p>
          <a:p>
            <a:pPr>
              <a:buNone/>
            </a:pPr>
            <a:r>
              <a:rPr lang="en-US" dirty="0" smtClean="0"/>
              <a:t>methods; </a:t>
            </a:r>
          </a:p>
          <a:p>
            <a:pPr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AddData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//Base Class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protected: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 num1, num2;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public: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void accept()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{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&lt;&lt;"\n Enter First Number : ";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&gt;&gt;num1;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&lt;&lt;"\n Enter Second Number : ";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&gt;&gt;num2;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}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};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class Addition: public 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AddData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//Class Addition – Derived Class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 sum;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public: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void add()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{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        sum = num1 + num2;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}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void display()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{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&lt;&lt;"\n Addition of Two Numbers : "&lt;&lt;sum;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        }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};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 main()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Addition a;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a.accept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();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a.add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();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</a:t>
            </a:r>
            <a:r>
              <a:rPr lang="en-US" sz="1300" dirty="0" err="1">
                <a:latin typeface="Times New Roman" pitchFamily="18" charset="0"/>
                <a:cs typeface="Times New Roman" pitchFamily="18" charset="0"/>
              </a:rPr>
              <a:t>a.display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();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        return 0;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 smtClean="0">
                <a:latin typeface="Times New Roman" pitchFamily="18" charset="0"/>
                <a:cs typeface="Times New Roman" pitchFamily="18" charset="0"/>
              </a:rPr>
            </a:b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</TotalTime>
  <Words>605</Words>
  <Application>Microsoft Office PowerPoint</Application>
  <PresentationFormat>On-screen Show (4:3)</PresentationFormat>
  <Paragraphs>173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Inheritance</vt:lpstr>
      <vt:lpstr>What is inheritance?</vt:lpstr>
      <vt:lpstr>Why inheritance should be used? </vt:lpstr>
      <vt:lpstr>Without Using Inheritance</vt:lpstr>
      <vt:lpstr>Using inheritance</vt:lpstr>
      <vt:lpstr>Implementation of Inheritance in C++ Programming </vt:lpstr>
      <vt:lpstr>Single Inheritance</vt:lpstr>
      <vt:lpstr>Syntax of Single Inheritance </vt:lpstr>
      <vt:lpstr>Slide 9</vt:lpstr>
      <vt:lpstr>Multiple Inheritance</vt:lpstr>
      <vt:lpstr>Syntax</vt:lpstr>
      <vt:lpstr>Multiple Inheritance</vt:lpstr>
      <vt:lpstr>Multilevel Inheritance</vt:lpstr>
      <vt:lpstr>Multilevel Inheritance</vt:lpstr>
      <vt:lpstr>Hierarchical Inheritance:</vt:lpstr>
      <vt:lpstr>Hierarchical Inheritance:</vt:lpstr>
      <vt:lpstr>Hybrid Inheritance</vt:lpstr>
      <vt:lpstr>Hybrid Inheritance</vt:lpstr>
      <vt:lpstr>Hybrid Inheritance</vt:lpstr>
      <vt:lpstr>Hybrid Inheritance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Inheritance</dc:title>
  <dc:creator>t13</dc:creator>
  <cp:lastModifiedBy>t03</cp:lastModifiedBy>
  <cp:revision>26</cp:revision>
  <dcterms:created xsi:type="dcterms:W3CDTF">2018-09-03T21:07:57Z</dcterms:created>
  <dcterms:modified xsi:type="dcterms:W3CDTF">2019-03-20T08:33:13Z</dcterms:modified>
</cp:coreProperties>
</file>