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9" r:id="rId4"/>
    <p:sldId id="258" r:id="rId5"/>
    <p:sldId id="257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71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16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38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56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523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954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383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49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49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7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17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0A9F-73BD-4F9F-8743-6C3C138D6AAF}" type="datetimeFigureOut">
              <a:rPr lang="en-IN" smtClean="0"/>
              <a:t>11-09-2018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1D46-CDB1-4AE8-9010-FFE4F3BDCEA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47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783" y="1453967"/>
            <a:ext cx="117372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 Antiqua" panose="02040602050305030304" pitchFamily="18" charset="0"/>
              </a:rPr>
              <a:t>Genesis </a:t>
            </a:r>
            <a:r>
              <a:rPr lang="en-IN" sz="3200" dirty="0">
                <a:latin typeface="Book Antiqua" panose="02040602050305030304" pitchFamily="18" charset="0"/>
              </a:rPr>
              <a:t>of the </a:t>
            </a:r>
            <a:r>
              <a:rPr lang="en-IN" sz="3200" dirty="0" err="1">
                <a:latin typeface="Book Antiqua" panose="02040602050305030304" pitchFamily="18" charset="0"/>
              </a:rPr>
              <a:t>Gopurams</a:t>
            </a:r>
            <a:r>
              <a:rPr lang="en-IN" sz="3200" dirty="0">
                <a:latin typeface="Book Antiqua" panose="02040602050305030304" pitchFamily="18" charset="0"/>
              </a:rPr>
              <a:t> of Dravidian Style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Vimana ceased to be the centre of concentration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supplementary and outlying portions were developed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Reasons were sentimental - do not touch God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 Antiqua" panose="02040602050305030304" pitchFamily="18" charset="0"/>
              </a:rPr>
              <a:t>Walls </a:t>
            </a:r>
            <a:r>
              <a:rPr lang="en-IN" sz="3200" dirty="0">
                <a:latin typeface="Book Antiqua" panose="02040602050305030304" pitchFamily="18" charset="0"/>
              </a:rPr>
              <a:t>were built became the main feature of South Indian Temple</a:t>
            </a:r>
            <a:r>
              <a:rPr lang="en-IN" sz="3200" dirty="0" smtClean="0"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Book Antiqua" panose="02040602050305030304" pitchFamily="18" charset="0"/>
              </a:rPr>
              <a:t>Pandyas</a:t>
            </a:r>
            <a:r>
              <a:rPr lang="en-IN" sz="3200" dirty="0" smtClean="0">
                <a:latin typeface="Book Antiqua" panose="02040602050305030304" pitchFamily="18" charset="0"/>
              </a:rPr>
              <a:t> did not want to disturb the </a:t>
            </a:r>
            <a:r>
              <a:rPr lang="en-IN" sz="3200" dirty="0" err="1" smtClean="0">
                <a:latin typeface="Book Antiqua" panose="02040602050305030304" pitchFamily="18" charset="0"/>
              </a:rPr>
              <a:t>garbhagriha</a:t>
            </a:r>
            <a:r>
              <a:rPr lang="en-IN" sz="3200" dirty="0" smtClean="0">
                <a:latin typeface="Book Antiqua" panose="02040602050305030304" pitchFamily="18" charset="0"/>
              </a:rPr>
              <a:t>. So they decided to cover the </a:t>
            </a:r>
            <a:r>
              <a:rPr lang="en-IN" sz="3200" dirty="0" err="1" smtClean="0">
                <a:latin typeface="Book Antiqua" panose="02040602050305030304" pitchFamily="18" charset="0"/>
              </a:rPr>
              <a:t>garbhagraha’s</a:t>
            </a:r>
            <a:r>
              <a:rPr lang="en-IN" sz="3200" dirty="0" smtClean="0"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latin typeface="Book Antiqua" panose="02040602050305030304" pitchFamily="18" charset="0"/>
              </a:rPr>
              <a:t>vimanas</a:t>
            </a:r>
            <a:r>
              <a:rPr lang="en-IN" sz="3200" dirty="0" smtClean="0">
                <a:latin typeface="Book Antiqua" panose="02040602050305030304" pitchFamily="18" charset="0"/>
              </a:rPr>
              <a:t> with gold.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Book Antiqua" panose="02040602050305030304" pitchFamily="18" charset="0"/>
              </a:rPr>
              <a:t>Jatavarman</a:t>
            </a:r>
            <a:r>
              <a:rPr lang="en-IN" sz="3200" dirty="0" smtClean="0"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latin typeface="Book Antiqua" panose="02040602050305030304" pitchFamily="18" charset="0"/>
              </a:rPr>
              <a:t>sundara</a:t>
            </a:r>
            <a:r>
              <a:rPr lang="en-IN" sz="3200" dirty="0" smtClean="0"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latin typeface="Book Antiqua" panose="02040602050305030304" pitchFamily="18" charset="0"/>
              </a:rPr>
              <a:t>pandya</a:t>
            </a:r>
            <a:r>
              <a:rPr lang="en-IN" sz="3200" dirty="0" smtClean="0">
                <a:latin typeface="Book Antiqua" panose="02040602050305030304" pitchFamily="18" charset="0"/>
              </a:rPr>
              <a:t> I covered the Vimana of </a:t>
            </a:r>
            <a:r>
              <a:rPr lang="en-IN" sz="3200" dirty="0" err="1" smtClean="0">
                <a:latin typeface="Book Antiqua" panose="02040602050305030304" pitchFamily="18" charset="0"/>
              </a:rPr>
              <a:t>Srirangam</a:t>
            </a:r>
            <a:r>
              <a:rPr lang="en-IN" sz="3200" dirty="0" smtClean="0">
                <a:latin typeface="Book Antiqua" panose="02040602050305030304" pitchFamily="18" charset="0"/>
              </a:rPr>
              <a:t> and Chidambaram Temple with gold.</a:t>
            </a:r>
            <a:endParaRPr lang="en-IN" sz="3200" dirty="0"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91230" y="130528"/>
            <a:ext cx="51299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000" b="1" dirty="0" err="1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Pandyas</a:t>
            </a:r>
            <a:r>
              <a:rPr lang="en-IN" sz="40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 </a:t>
            </a:r>
          </a:p>
          <a:p>
            <a:pPr algn="ctr"/>
            <a:r>
              <a:rPr lang="en-IN" sz="40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Art and </a:t>
            </a:r>
            <a:r>
              <a:rPr lang="en-IN" sz="40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</a:rPr>
              <a:t>Architecture </a:t>
            </a:r>
          </a:p>
        </p:txBody>
      </p:sp>
    </p:spTree>
    <p:extLst>
      <p:ext uri="{BB962C8B-B14F-4D97-AF65-F5344CB8AC3E}">
        <p14:creationId xmlns:p14="http://schemas.microsoft.com/office/powerpoint/2010/main" val="94466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852" y="805164"/>
            <a:ext cx="117073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 Antiqua" panose="02040602050305030304" pitchFamily="18" charset="0"/>
              </a:rPr>
              <a:t> They </a:t>
            </a:r>
            <a:r>
              <a:rPr lang="en-IN" sz="3200" dirty="0">
                <a:latin typeface="Book Antiqua" panose="02040602050305030304" pitchFamily="18" charset="0"/>
              </a:rPr>
              <a:t>gave attention towards the outlaying portion of the temple such as the outer </a:t>
            </a:r>
            <a:r>
              <a:rPr lang="en-IN" sz="3200" i="1" dirty="0" err="1">
                <a:latin typeface="Book Antiqua" panose="02040602050305030304" pitchFamily="18" charset="0"/>
              </a:rPr>
              <a:t>gopuras</a:t>
            </a:r>
            <a:r>
              <a:rPr lang="en-IN" sz="3200" i="1" dirty="0">
                <a:latin typeface="Book Antiqua" panose="02040602050305030304" pitchFamily="18" charset="0"/>
              </a:rPr>
              <a:t>, </a:t>
            </a:r>
            <a:r>
              <a:rPr lang="en-IN" sz="3200" i="1" dirty="0" err="1">
                <a:latin typeface="Book Antiqua" panose="02040602050305030304" pitchFamily="18" charset="0"/>
              </a:rPr>
              <a:t>praharas</a:t>
            </a:r>
            <a:r>
              <a:rPr lang="en-IN" sz="3200" i="1" dirty="0">
                <a:latin typeface="Book Antiqua" panose="02040602050305030304" pitchFamily="18" charset="0"/>
              </a:rPr>
              <a:t> </a:t>
            </a:r>
            <a:r>
              <a:rPr lang="en-IN" sz="3200" dirty="0">
                <a:latin typeface="Book Antiqua" panose="02040602050305030304" pitchFamily="18" charset="0"/>
              </a:rPr>
              <a:t>and </a:t>
            </a:r>
            <a:r>
              <a:rPr lang="en-IN" sz="3200" i="1" dirty="0" err="1">
                <a:latin typeface="Book Antiqua" panose="02040602050305030304" pitchFamily="18" charset="0"/>
              </a:rPr>
              <a:t>mandapas</a:t>
            </a:r>
            <a:r>
              <a:rPr lang="en-IN" sz="3200" dirty="0">
                <a:latin typeface="Book Antiqua" panose="0204060205030503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smtClean="0">
                <a:latin typeface="Book Antiqua" panose="02040602050305030304" pitchFamily="18" charset="0"/>
              </a:rPr>
              <a:t> They </a:t>
            </a:r>
            <a:r>
              <a:rPr lang="en-IN" sz="3200" dirty="0">
                <a:latin typeface="Book Antiqua" panose="02040602050305030304" pitchFamily="18" charset="0"/>
              </a:rPr>
              <a:t>were well skilled in the </a:t>
            </a:r>
            <a:r>
              <a:rPr lang="en-IN" sz="3200" dirty="0" smtClean="0">
                <a:latin typeface="Book Antiqua" panose="02040602050305030304" pitchFamily="18" charset="0"/>
              </a:rPr>
              <a:t>construction </a:t>
            </a:r>
            <a:r>
              <a:rPr lang="en-IN" sz="3200" dirty="0">
                <a:latin typeface="Book Antiqua" panose="02040602050305030304" pitchFamily="18" charset="0"/>
              </a:rPr>
              <a:t>of the main gateways and the superstructure above them.</a:t>
            </a:r>
          </a:p>
        </p:txBody>
      </p:sp>
    </p:spTree>
    <p:extLst>
      <p:ext uri="{BB962C8B-B14F-4D97-AF65-F5344CB8AC3E}">
        <p14:creationId xmlns:p14="http://schemas.microsoft.com/office/powerpoint/2010/main" val="336266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624" y="872301"/>
            <a:ext cx="103382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Earliest cave temples of the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Pandyas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are found at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Pillayarpatti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Sivaganga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Dist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Malayidaikkurichi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(Tirunelveli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Dist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Anaimalai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(Coimbatore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Dist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 and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Aivarmalai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Dindugul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Dist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Many of the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Pandyan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Cave temples are found at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Tirumayyam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(Pudukkottai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dist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),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Tiruchendur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Thoothukudi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dist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),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Tirupparankundram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Sittannavasal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Kalugumalai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Lower rock cut cave temple at Trichy was the best example of the </a:t>
            </a:r>
            <a:r>
              <a:rPr lang="en-IN" sz="32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Pandyas</a:t>
            </a:r>
            <a:r>
              <a:rPr lang="en-IN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masterpiece of the sculpture </a:t>
            </a:r>
          </a:p>
          <a:p>
            <a:endParaRPr lang="en-IN" sz="3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IN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5336" y="218155"/>
            <a:ext cx="5376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600" dirty="0" err="1">
                <a:latin typeface="Cooper Black" panose="0208090404030B020404" pitchFamily="18" charset="0"/>
              </a:rPr>
              <a:t>Pandyas</a:t>
            </a:r>
            <a:r>
              <a:rPr lang="en-IN" sz="3600" dirty="0">
                <a:latin typeface="Cooper Black" panose="0208090404030B020404" pitchFamily="18" charset="0"/>
              </a:rPr>
              <a:t> </a:t>
            </a:r>
            <a:r>
              <a:rPr lang="en-IN" sz="3600" dirty="0" smtClean="0">
                <a:latin typeface="Cooper Black" panose="0208090404030B020404" pitchFamily="18" charset="0"/>
              </a:rPr>
              <a:t>Cave </a:t>
            </a:r>
            <a:r>
              <a:rPr lang="en-IN" sz="3600" dirty="0">
                <a:latin typeface="Cooper Black" panose="0208090404030B020404" pitchFamily="18" charset="0"/>
              </a:rPr>
              <a:t>Temples</a:t>
            </a:r>
            <a:endParaRPr lang="en-IN" sz="3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0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902" y="603755"/>
            <a:ext cx="117822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Vatapatrasayi</a:t>
            </a:r>
            <a:r>
              <a:rPr lang="en-IN" sz="3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Temple,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Srivilliputtur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Virudhunagar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dist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Varagunisvara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 at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Radhapuram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Tirunelveli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dist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Siva Temple,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Ambasamudram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Tiruttalivara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Tiruppattur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Sivaganga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dist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Vijayanarayana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Nanguneri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Tirunelveli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dist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Buvanathaswami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Kovilpatti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Thoothukudi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dist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Kudal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Alagar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Temple, Madurai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Alagar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Koil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Tirumalinuncholai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Madurai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Tennalagar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Temple,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Kovilkulam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, Tirunelveli </a:t>
            </a:r>
            <a:r>
              <a:rPr lang="en-IN" sz="3200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dist</a:t>
            </a:r>
            <a:endParaRPr lang="en-IN" sz="3200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Minakshi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 at Madurai and Sri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Ranganatha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Temple at Sri </a:t>
            </a:r>
            <a:r>
              <a:rPr lang="en-IN" sz="3200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Rangam</a:t>
            </a:r>
            <a:r>
              <a:rPr lang="en-IN" sz="3200" dirty="0">
                <a:solidFill>
                  <a:srgbClr val="002060"/>
                </a:solidFill>
                <a:latin typeface="Bookman Old Style" panose="02050604050505020204" pitchFamily="18" charset="0"/>
              </a:rPr>
              <a:t> masterpiece of the Pandya’s Architecture</a:t>
            </a:r>
            <a:r>
              <a:rPr lang="en-IN" sz="3200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endParaRPr lang="en-IN" sz="3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7131" y="0"/>
            <a:ext cx="6789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600" dirty="0" err="1">
                <a:latin typeface="Cooper Black" panose="0208090404030B020404" pitchFamily="18" charset="0"/>
              </a:rPr>
              <a:t>Pandyas</a:t>
            </a:r>
            <a:r>
              <a:rPr lang="en-IN" sz="3600" dirty="0">
                <a:latin typeface="Cooper Black" panose="0208090404030B020404" pitchFamily="18" charset="0"/>
              </a:rPr>
              <a:t> S</a:t>
            </a:r>
            <a:r>
              <a:rPr lang="en-IN" sz="3600" dirty="0" smtClean="0">
                <a:latin typeface="Cooper Black" panose="0208090404030B020404" pitchFamily="18" charset="0"/>
              </a:rPr>
              <a:t>tructural Temples</a:t>
            </a:r>
            <a:endParaRPr lang="en-IN" sz="3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92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724" y="958653"/>
            <a:ext cx="115424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Book Antiqua" panose="02040602050305030304" pitchFamily="18" charset="0"/>
              </a:rPr>
              <a:t>Nellaiyappar</a:t>
            </a:r>
            <a:r>
              <a:rPr lang="en-IN" sz="3200" dirty="0" smtClean="0">
                <a:latin typeface="Book Antiqua" panose="02040602050305030304" pitchFamily="18" charset="0"/>
              </a:rPr>
              <a:t> temple at Tirunelveli and temples at </a:t>
            </a:r>
            <a:r>
              <a:rPr lang="en-IN" sz="3200" dirty="0" err="1" smtClean="0">
                <a:latin typeface="Book Antiqua" panose="02040602050305030304" pitchFamily="18" charset="0"/>
              </a:rPr>
              <a:t>Tenkasi</a:t>
            </a:r>
            <a:r>
              <a:rPr lang="en-IN" sz="3200" dirty="0" smtClean="0">
                <a:latin typeface="Book Antiqua" panose="02040602050305030304" pitchFamily="18" charset="0"/>
              </a:rPr>
              <a:t> and </a:t>
            </a:r>
            <a:r>
              <a:rPr lang="en-IN" sz="3200" dirty="0" err="1" smtClean="0">
                <a:latin typeface="Book Antiqua" panose="02040602050305030304" pitchFamily="18" charset="0"/>
              </a:rPr>
              <a:t>Courtalam</a:t>
            </a:r>
            <a:r>
              <a:rPr lang="en-IN" sz="3200" dirty="0" smtClean="0">
                <a:latin typeface="Book Antiqua" panose="02040602050305030304" pitchFamily="18" charset="0"/>
              </a:rPr>
              <a:t> are some of the best products of the later </a:t>
            </a:r>
            <a:r>
              <a:rPr lang="en-IN" sz="3200" dirty="0" err="1" smtClean="0">
                <a:latin typeface="Book Antiqua" panose="02040602050305030304" pitchFamily="18" charset="0"/>
              </a:rPr>
              <a:t>Pandyas</a:t>
            </a:r>
            <a:r>
              <a:rPr lang="en-IN" sz="3200" dirty="0" smtClean="0">
                <a:latin typeface="Book Antiqua" panose="02040602050305030304" pitchFamily="18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 Antiqua" panose="02040602050305030304" pitchFamily="18" charset="0"/>
              </a:rPr>
              <a:t>Generally </a:t>
            </a:r>
            <a:r>
              <a:rPr lang="en-IN" sz="3200" dirty="0">
                <a:latin typeface="Book Antiqua" panose="02040602050305030304" pitchFamily="18" charset="0"/>
              </a:rPr>
              <a:t>the structural temples of the </a:t>
            </a:r>
            <a:r>
              <a:rPr lang="en-IN" sz="3200" dirty="0" err="1">
                <a:latin typeface="Book Antiqua" panose="02040602050305030304" pitchFamily="18" charset="0"/>
              </a:rPr>
              <a:t>Pandyas</a:t>
            </a:r>
            <a:r>
              <a:rPr lang="en-IN" sz="3200" dirty="0">
                <a:latin typeface="Book Antiqua" panose="02040602050305030304" pitchFamily="18" charset="0"/>
              </a:rPr>
              <a:t> are simple, which contains sanctum and sanctorum, </a:t>
            </a:r>
            <a:r>
              <a:rPr lang="en-IN" sz="3200" dirty="0" err="1">
                <a:latin typeface="Book Antiqua" panose="02040602050305030304" pitchFamily="18" charset="0"/>
              </a:rPr>
              <a:t>Artha</a:t>
            </a:r>
            <a:r>
              <a:rPr lang="en-IN" sz="3200" dirty="0">
                <a:latin typeface="Book Antiqua" panose="02040602050305030304" pitchFamily="18" charset="0"/>
              </a:rPr>
              <a:t> </a:t>
            </a:r>
            <a:r>
              <a:rPr lang="en-IN" sz="3200" dirty="0" err="1">
                <a:latin typeface="Book Antiqua" panose="02040602050305030304" pitchFamily="18" charset="0"/>
              </a:rPr>
              <a:t>mandapa</a:t>
            </a:r>
            <a:r>
              <a:rPr lang="en-IN" sz="3200" dirty="0">
                <a:latin typeface="Book Antiqua" panose="02040602050305030304" pitchFamily="18" charset="0"/>
              </a:rPr>
              <a:t>, </a:t>
            </a:r>
            <a:r>
              <a:rPr lang="en-IN" sz="3200" dirty="0" err="1">
                <a:latin typeface="Book Antiqua" panose="02040602050305030304" pitchFamily="18" charset="0"/>
              </a:rPr>
              <a:t>maha</a:t>
            </a:r>
            <a:r>
              <a:rPr lang="en-IN" sz="3200" dirty="0">
                <a:latin typeface="Book Antiqua" panose="02040602050305030304" pitchFamily="18" charset="0"/>
              </a:rPr>
              <a:t> </a:t>
            </a:r>
            <a:r>
              <a:rPr lang="en-IN" sz="3200" dirty="0" err="1">
                <a:latin typeface="Book Antiqua" panose="02040602050305030304" pitchFamily="18" charset="0"/>
              </a:rPr>
              <a:t>mandapa</a:t>
            </a:r>
            <a:r>
              <a:rPr lang="en-IN" sz="3200" dirty="0">
                <a:latin typeface="Book Antiqua" panose="02040602050305030304" pitchFamily="18" charset="0"/>
              </a:rPr>
              <a:t>, </a:t>
            </a:r>
            <a:r>
              <a:rPr lang="en-IN" sz="3200" dirty="0" err="1">
                <a:latin typeface="Book Antiqua" panose="02040602050305030304" pitchFamily="18" charset="0"/>
              </a:rPr>
              <a:t>prahara</a:t>
            </a:r>
            <a:r>
              <a:rPr lang="en-IN" sz="3200" dirty="0" smtClean="0">
                <a:latin typeface="Book Antiqua" panose="0204060205030503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200" dirty="0">
                <a:latin typeface="Book Antiqua" panose="02040602050305030304" pitchFamily="18" charset="0"/>
              </a:rPr>
              <a:t> </a:t>
            </a:r>
            <a:r>
              <a:rPr lang="en-IN" sz="3200" dirty="0" smtClean="0">
                <a:latin typeface="Book Antiqua" panose="02040602050305030304" pitchFamily="18" charset="0"/>
              </a:rPr>
              <a:t>They gave importance to the outlaying portions of the temple in their construction.</a:t>
            </a:r>
          </a:p>
          <a:p>
            <a:endParaRPr lang="en-IN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517" y="1239879"/>
            <a:ext cx="103282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err="1" smtClean="0">
                <a:latin typeface="Book Antiqua" panose="02040602050305030304" pitchFamily="18" charset="0"/>
              </a:rPr>
              <a:t>Sithannavasal</a:t>
            </a:r>
            <a:r>
              <a:rPr lang="en-IN" sz="3200" dirty="0" smtClean="0">
                <a:latin typeface="Book Antiqua" panose="02040602050305030304" pitchFamily="18" charset="0"/>
              </a:rPr>
              <a:t> </a:t>
            </a:r>
            <a:r>
              <a:rPr lang="en-IN" sz="3200" dirty="0">
                <a:latin typeface="Book Antiqua" panose="02040602050305030304" pitchFamily="18" charset="0"/>
              </a:rPr>
              <a:t>is the best </a:t>
            </a:r>
            <a:r>
              <a:rPr lang="en-IN" sz="3200" dirty="0" smtClean="0">
                <a:latin typeface="Book Antiqua" panose="02040602050305030304" pitchFamily="18" charset="0"/>
              </a:rPr>
              <a:t>example </a:t>
            </a:r>
            <a:r>
              <a:rPr lang="en-IN" sz="3200" dirty="0">
                <a:latin typeface="Book Antiqua" panose="02040602050305030304" pitchFamily="18" charset="0"/>
              </a:rPr>
              <a:t>of Later Pandya's keen </a:t>
            </a:r>
            <a:r>
              <a:rPr lang="en-IN" sz="3200" dirty="0" smtClean="0">
                <a:latin typeface="Book Antiqua" panose="02040602050305030304" pitchFamily="18" charset="0"/>
              </a:rPr>
              <a:t>interest </a:t>
            </a:r>
            <a:r>
              <a:rPr lang="en-IN" sz="3200" dirty="0">
                <a:latin typeface="Book Antiqua" panose="02040602050305030304" pitchFamily="18" charset="0"/>
              </a:rPr>
              <a:t>on paintings.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200" dirty="0" smtClean="0">
                <a:latin typeface="Book Antiqua" panose="02040602050305030304" pitchFamily="18" charset="0"/>
              </a:rPr>
              <a:t>paintings </a:t>
            </a:r>
            <a:r>
              <a:rPr lang="en-IN" sz="3200" dirty="0">
                <a:latin typeface="Book Antiqua" panose="02040602050305030304" pitchFamily="18" charset="0"/>
              </a:rPr>
              <a:t>can found in ceiling, walls and pillars.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05303" y="501134"/>
            <a:ext cx="2185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36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latin typeface="Book Antiqua" panose="02040602050305030304" pitchFamily="18" charset="0"/>
              </a:rPr>
              <a:t>Paintings</a:t>
            </a:r>
            <a:endParaRPr lang="en-IN" sz="3600" b="1" dirty="0">
              <a:ln w="22225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9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9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354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 Antiqua</vt:lpstr>
      <vt:lpstr>Bookman Old Style</vt:lpstr>
      <vt:lpstr>Calibri</vt:lpstr>
      <vt:lpstr>Calibri Light</vt:lpstr>
      <vt:lpstr>Cooper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SMJishnu</dc:creator>
  <cp:lastModifiedBy>SMJishnu</cp:lastModifiedBy>
  <cp:revision>26</cp:revision>
  <dcterms:created xsi:type="dcterms:W3CDTF">2018-09-06T01:59:58Z</dcterms:created>
  <dcterms:modified xsi:type="dcterms:W3CDTF">2018-09-11T07:44:59Z</dcterms:modified>
</cp:coreProperties>
</file>