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B1F73-A937-4D53-B1DB-6D7A16EA0D6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BDD9D-2CA5-4A15-AE16-2633D409D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06784-754A-44AD-AD66-007899B212AC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312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06784-754A-44AD-AD66-007899B212AC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6292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5286B8-67AC-494A-9952-FA91A4B8E250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AC2C7A-DBE7-4BD6-AF35-520C42196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mtClean="0"/>
              <a:t>Array operations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4419600"/>
            <a:ext cx="3280289" cy="114299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Dr.</a:t>
            </a: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T. </a:t>
            </a:r>
            <a:r>
              <a:rPr lang="en-IN" sz="1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Kokilavani</a:t>
            </a:r>
            <a:endParaRPr lang="en-IN" sz="14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Assistant Professor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Department of Computer Science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St. Joseph’s College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Trichy</a:t>
            </a: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- 620002</a:t>
            </a:r>
            <a:endParaRPr lang="en-IN" sz="1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491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perform the following operations in an array element.</a:t>
            </a:r>
          </a:p>
          <a:p>
            <a:pPr lvl="1"/>
            <a:r>
              <a:rPr lang="en-US" dirty="0" smtClean="0"/>
              <a:t>Insertion of an element</a:t>
            </a:r>
          </a:p>
          <a:p>
            <a:pPr lvl="1"/>
            <a:r>
              <a:rPr lang="en-US" dirty="0" smtClean="0"/>
              <a:t>Deletion of an element</a:t>
            </a:r>
          </a:p>
          <a:p>
            <a:pPr lvl="1"/>
            <a:r>
              <a:rPr lang="en-US" dirty="0" smtClean="0"/>
              <a:t>Merging of two arrays</a:t>
            </a:r>
          </a:p>
          <a:p>
            <a:pPr lvl="1"/>
            <a:r>
              <a:rPr lang="en-US" dirty="0" smtClean="0"/>
              <a:t>Searching an element.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skerville Old Face" panose="02020602080505020303" pitchFamily="18" charset="0"/>
              </a:rPr>
              <a:t>Insertion in an array</a:t>
            </a:r>
            <a:endParaRPr lang="en-IN" dirty="0">
              <a:latin typeface="Baskerville Old Face" panose="02020602080505020303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6377" y="2033732"/>
            <a:ext cx="7080386" cy="33324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59786"/>
            <a:ext cx="6381742" cy="365125"/>
          </a:xfrm>
        </p:spPr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3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441" y="2550850"/>
            <a:ext cx="3572543" cy="34866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82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91" y="614143"/>
            <a:ext cx="7770181" cy="5484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68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796473"/>
          </a:xfrm>
        </p:spPr>
        <p:txBody>
          <a:bodyPr/>
          <a:lstStyle/>
          <a:p>
            <a:r>
              <a:rPr lang="en-IN" dirty="0" smtClean="0"/>
              <a:t>Deletion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7199" y="1110050"/>
            <a:ext cx="7469561" cy="131793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198" y="2441945"/>
            <a:ext cx="3169328" cy="29911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2644" y="5530790"/>
            <a:ext cx="5838623" cy="5687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02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" y="373464"/>
            <a:ext cx="7543801" cy="5857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261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Merging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Merging is an important operation when we need to compact elements from two different arrays into a single array.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496" y="2593938"/>
            <a:ext cx="3168396" cy="3676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66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8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1" y="286603"/>
            <a:ext cx="7586402" cy="5915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33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142</Words>
  <Application>Microsoft Office PowerPoint</Application>
  <PresentationFormat>On-screen Show (4:3)</PresentationFormat>
  <Paragraphs>32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Array operations</vt:lpstr>
      <vt:lpstr>Operations in an array</vt:lpstr>
      <vt:lpstr>Insertion in an array</vt:lpstr>
      <vt:lpstr>Slide 4</vt:lpstr>
      <vt:lpstr>Deletion</vt:lpstr>
      <vt:lpstr>Slide 6</vt:lpstr>
      <vt:lpstr>Merging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Algorithms</dc:title>
  <dc:creator>savariraj</dc:creator>
  <cp:lastModifiedBy>savariraj</cp:lastModifiedBy>
  <cp:revision>2</cp:revision>
  <dcterms:created xsi:type="dcterms:W3CDTF">2019-04-01T04:06:49Z</dcterms:created>
  <dcterms:modified xsi:type="dcterms:W3CDTF">2019-04-01T04:16:10Z</dcterms:modified>
</cp:coreProperties>
</file>