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90" r:id="rId30"/>
    <p:sldId id="291" r:id="rId31"/>
    <p:sldId id="283" r:id="rId32"/>
    <p:sldId id="284" r:id="rId33"/>
    <p:sldId id="285" r:id="rId34"/>
    <p:sldId id="286" r:id="rId35"/>
    <p:sldId id="287" r:id="rId36"/>
    <p:sldId id="288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4000">
              <a:srgbClr val="7030A0"/>
            </a:gs>
            <a:gs pos="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548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56" y="1265026"/>
            <a:ext cx="865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A80891"/>
                </a:solidFill>
              </a:rPr>
              <a:t>Nuclear Magnetic Resonance  Spectroscopy</a:t>
            </a:r>
            <a:endParaRPr lang="en-US" sz="3600" b="1" dirty="0">
              <a:solidFill>
                <a:srgbClr val="A8089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836"/>
            <a:ext cx="9044258" cy="14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0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576"/>
            <a:ext cx="8991600" cy="87222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1143000"/>
            <a:ext cx="8878529" cy="42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2451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" y="4419600"/>
            <a:ext cx="8809264" cy="202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82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6850"/>
            <a:ext cx="1314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095375"/>
            <a:ext cx="66484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576"/>
            <a:ext cx="8991600" cy="87222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200400"/>
            <a:ext cx="3057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8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5964"/>
            <a:ext cx="7162800" cy="539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8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1094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308"/>
            <a:ext cx="8077200" cy="216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3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686800" cy="102968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61" y="-1"/>
            <a:ext cx="2288439" cy="17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1647825"/>
            <a:ext cx="8008434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50"/>
            <a:ext cx="3657600" cy="8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5" y="3124200"/>
            <a:ext cx="377282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59199"/>
            <a:ext cx="8420100" cy="254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8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57400"/>
            <a:ext cx="83439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667"/>
            <a:ext cx="8382000" cy="84373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990600"/>
            <a:ext cx="2990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229350"/>
            <a:ext cx="7229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" y="619125"/>
            <a:ext cx="90868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9781"/>
            <a:ext cx="8758168" cy="26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9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236"/>
            <a:ext cx="8686800" cy="125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5895"/>
            <a:ext cx="5617369" cy="588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0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0278"/>
            <a:ext cx="8077200" cy="8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966"/>
            <a:ext cx="9144000" cy="266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" y="3534610"/>
            <a:ext cx="8610599" cy="332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15400" cy="30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" y="3051233"/>
            <a:ext cx="8264053" cy="373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7929"/>
            <a:ext cx="4191000" cy="798871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History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" y="1295400"/>
            <a:ext cx="458868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45" y="1163453"/>
            <a:ext cx="4496319" cy="45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-9525"/>
            <a:ext cx="4667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BE2"/>
              </a:clrFrom>
              <a:clrTo>
                <a:srgbClr val="ECEB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8499"/>
            <a:ext cx="4488375" cy="604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BE2"/>
              </a:clrFrom>
              <a:clrTo>
                <a:srgbClr val="ECEB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74" y="6492823"/>
            <a:ext cx="48482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7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321761"/>
            <a:ext cx="6988277" cy="8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1432873"/>
            <a:ext cx="9121877" cy="428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34616"/>
            <a:ext cx="9067801" cy="4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52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309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" y="4285671"/>
            <a:ext cx="8672052" cy="23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75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6"/>
            <a:ext cx="8811700" cy="326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354500" cy="15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8763000" cy="9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476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2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7208"/>
            <a:ext cx="8686800" cy="108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00200"/>
            <a:ext cx="90011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19350"/>
            <a:ext cx="83248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74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489"/>
            <a:ext cx="4953000" cy="76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11855"/>
            <a:ext cx="3785726" cy="10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2023673"/>
            <a:ext cx="8576187" cy="39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8" y="6229349"/>
            <a:ext cx="7896072" cy="5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997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566"/>
            <a:ext cx="9138620" cy="187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3914775"/>
            <a:ext cx="9114039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1"/>
            <a:ext cx="6705600" cy="10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6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" y="304800"/>
            <a:ext cx="8458200" cy="8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81" y="1600200"/>
            <a:ext cx="5430881" cy="25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00" y="1524001"/>
            <a:ext cx="379297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5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840"/>
            <a:ext cx="3657600" cy="7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13" y="762001"/>
            <a:ext cx="7010400" cy="3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" y="1045291"/>
            <a:ext cx="4360057" cy="25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CEBE2"/>
              </a:clrFrom>
              <a:clrTo>
                <a:srgbClr val="ECEB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56" y="2877478"/>
            <a:ext cx="4599039" cy="55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CEBE2"/>
              </a:clrFrom>
              <a:clrTo>
                <a:srgbClr val="ECEB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31" y="3599528"/>
            <a:ext cx="68675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916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7" y="1524000"/>
            <a:ext cx="82781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2" y="283039"/>
            <a:ext cx="4205748" cy="85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8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Principle of NMR Spectroscopy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998"/>
            <a:ext cx="5912240" cy="202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371600"/>
            <a:ext cx="30765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10" y="2705100"/>
            <a:ext cx="520519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172200"/>
            <a:ext cx="7048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1752600"/>
            <a:ext cx="903571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914400"/>
            <a:ext cx="9035716" cy="79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02012"/>
            <a:ext cx="5089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Information from NMR spectrum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62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80"/>
            <a:ext cx="6972300" cy="71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2" y="1455785"/>
            <a:ext cx="9023248" cy="50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06266"/>
            <a:ext cx="2819400" cy="7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9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295400"/>
            <a:ext cx="9109364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04267"/>
            <a:ext cx="3429000" cy="9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56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1676400"/>
            <a:ext cx="911590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810000" cy="113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41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" y="2395538"/>
            <a:ext cx="9098062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584"/>
            <a:ext cx="3276600" cy="19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91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0613"/>
            <a:ext cx="8991600" cy="50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4" y="381000"/>
            <a:ext cx="306310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0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0816"/>
            <a:ext cx="6400800" cy="5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" y="691601"/>
            <a:ext cx="6738937" cy="616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66775"/>
            <a:ext cx="31146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EFF"/>
              </a:clrFrom>
              <a:clrTo>
                <a:srgbClr val="F2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24155"/>
            <a:ext cx="41052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EFF"/>
              </a:clrFrom>
              <a:clrTo>
                <a:srgbClr val="F2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5045"/>
            <a:ext cx="1323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85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" y="263167"/>
            <a:ext cx="4800600" cy="54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297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8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69754"/>
            <a:ext cx="8610600" cy="52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54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215"/>
            <a:ext cx="6144765" cy="76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5823"/>
            <a:ext cx="7010400" cy="57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32936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914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" y="609600"/>
            <a:ext cx="904506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4876800"/>
            <a:ext cx="676656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0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" y="457200"/>
            <a:ext cx="3009418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938"/>
            <a:ext cx="9144000" cy="31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19780"/>
            <a:ext cx="267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Larmor</a:t>
            </a:r>
            <a:r>
              <a:rPr lang="en-US" sz="2800" b="1" dirty="0" smtClean="0">
                <a:solidFill>
                  <a:srgbClr val="00B050"/>
                </a:solidFill>
              </a:rPr>
              <a:t> equation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5550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990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" y="4648200"/>
            <a:ext cx="906378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83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75245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00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" y="162639"/>
            <a:ext cx="5486400" cy="8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9067"/>
            <a:ext cx="7751506" cy="58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3335"/>
            <a:ext cx="4038600" cy="82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89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5577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38275"/>
            <a:ext cx="88296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4" y="5842985"/>
            <a:ext cx="8792804" cy="9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19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7" y="1315571"/>
            <a:ext cx="7543800" cy="485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401171"/>
            <a:ext cx="551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62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3" y="1752600"/>
            <a:ext cx="885193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831"/>
            <a:ext cx="3967469" cy="155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169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723637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7877175" cy="435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48" y="5187723"/>
            <a:ext cx="3806552" cy="151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45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69836"/>
            <a:ext cx="8991600" cy="18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15408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8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Nokola</a:t>
            </a:r>
            <a:r>
              <a:rPr lang="en-US" b="1" dirty="0" smtClean="0">
                <a:solidFill>
                  <a:srgbClr val="00B050"/>
                </a:solidFill>
              </a:rPr>
              <a:t> Tesla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6F4EB"/>
              </a:clrFrom>
              <a:clrTo>
                <a:srgbClr val="F6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477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9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46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565996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0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5720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Richard R Ernst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535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819400" cy="93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56897"/>
            <a:ext cx="8920371" cy="155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624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52" y="4152900"/>
            <a:ext cx="2647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3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</Words>
  <Application>Microsoft Office PowerPoint</Application>
  <PresentationFormat>On-screen Show (4:3)</PresentationFormat>
  <Paragraphs>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History</vt:lpstr>
      <vt:lpstr>Principle of NMR Spectroscopy</vt:lpstr>
      <vt:lpstr>PowerPoint Presentation</vt:lpstr>
      <vt:lpstr>PowerPoint Presentation</vt:lpstr>
      <vt:lpstr>Nokola Tesla</vt:lpstr>
      <vt:lpstr>PowerPoint Presentation</vt:lpstr>
      <vt:lpstr>Richard R Ernst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Irudaya Jothi</dc:creator>
  <cp:lastModifiedBy>hasee</cp:lastModifiedBy>
  <cp:revision>81</cp:revision>
  <dcterms:created xsi:type="dcterms:W3CDTF">2006-08-16T00:00:00Z</dcterms:created>
  <dcterms:modified xsi:type="dcterms:W3CDTF">2018-02-15T16:37:03Z</dcterms:modified>
</cp:coreProperties>
</file>